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8" r:id="rId2"/>
    <p:sldMasterId id="2147483667" r:id="rId3"/>
  </p:sldMasterIdLst>
  <p:notesMasterIdLst>
    <p:notesMasterId r:id="rId35"/>
  </p:notesMasterIdLst>
  <p:sldIdLst>
    <p:sldId id="256" r:id="rId4"/>
    <p:sldId id="258" r:id="rId5"/>
    <p:sldId id="257" r:id="rId6"/>
    <p:sldId id="260" r:id="rId7"/>
    <p:sldId id="265" r:id="rId8"/>
    <p:sldId id="271" r:id="rId9"/>
    <p:sldId id="274" r:id="rId10"/>
    <p:sldId id="273" r:id="rId11"/>
    <p:sldId id="272" r:id="rId12"/>
    <p:sldId id="269" r:id="rId13"/>
    <p:sldId id="268" r:id="rId14"/>
    <p:sldId id="270" r:id="rId15"/>
    <p:sldId id="262" r:id="rId16"/>
    <p:sldId id="263" r:id="rId17"/>
    <p:sldId id="26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95">
          <p15:clr>
            <a:srgbClr val="A4A3A4"/>
          </p15:clr>
        </p15:guide>
        <p15:guide id="3" pos="378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EBCB"/>
    <a:srgbClr val="E6F2DE"/>
    <a:srgbClr val="E2EEEE"/>
    <a:srgbClr val="CFE2B8"/>
    <a:srgbClr val="BAE898"/>
    <a:srgbClr val="CCDECF"/>
    <a:srgbClr val="EEECE1"/>
    <a:srgbClr val="EBF1DE"/>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showGuides="1">
      <p:cViewPr varScale="1">
        <p:scale>
          <a:sx n="120" d="100"/>
          <a:sy n="120" d="100"/>
        </p:scale>
        <p:origin x="88" y="588"/>
      </p:cViewPr>
      <p:guideLst>
        <p:guide orient="horz" pos="1620"/>
        <p:guide pos="295"/>
        <p:guide pos="3787"/>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ableStyles" Target="tableStyles.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notesMaster" Target="notesMasters/notesMaster1.xml"/><Relationship Id="rId8" Type="http://schemas.openxmlformats.org/officeDocument/2006/relationships/slide" Target="slides/slide5.xml"/><Relationship Id="rId3" Type="http://schemas.openxmlformats.org/officeDocument/2006/relationships/slideMaster" Target="slideMasters/slideMaster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kg</c:v>
                </c:pt>
              </c:strCache>
            </c:strRef>
          </c:tx>
          <c:spPr>
            <a:solidFill>
              <a:schemeClr val="accent1"/>
            </a:solidFill>
            <a:ln>
              <a:noFill/>
            </a:ln>
            <a:effectLst>
              <a:outerShdw blurRad="50800" dist="38100" algn="l" rotWithShape="0">
                <a:prstClr val="black">
                  <a:alpha val="40000"/>
                </a:prstClr>
              </a:outerShdw>
            </a:effectLst>
          </c:spPr>
          <c:invertIfNegative val="0"/>
          <c:dPt>
            <c:idx val="0"/>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1-0ABA-4859-939F-3A5FA63CB0EE}"/>
              </c:ext>
            </c:extLst>
          </c:dPt>
          <c:dPt>
            <c:idx val="1"/>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3-0ABA-4859-939F-3A5FA63CB0EE}"/>
              </c:ext>
            </c:extLst>
          </c:dPt>
          <c:dPt>
            <c:idx val="2"/>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5-0ABA-4859-939F-3A5FA63CB0EE}"/>
              </c:ext>
            </c:extLst>
          </c:dPt>
          <c:dPt>
            <c:idx val="3"/>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7-0ABA-4859-939F-3A5FA63CB0EE}"/>
              </c:ext>
            </c:extLst>
          </c:dPt>
          <c:dPt>
            <c:idx val="4"/>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9-0ABA-4859-939F-3A5FA63CB0EE}"/>
              </c:ext>
            </c:extLst>
          </c:dPt>
          <c:cat>
            <c:strRef>
              <c:f>Sheet1!$A$2:$A$6</c:f>
              <c:strCache>
                <c:ptCount val="5"/>
                <c:pt idx="0">
                  <c:v>Praesent elementum</c:v>
                </c:pt>
                <c:pt idx="1">
                  <c:v>Vivamus laoreet</c:v>
                </c:pt>
                <c:pt idx="2">
                  <c:v>Quisque tincidunt</c:v>
                </c:pt>
                <c:pt idx="3">
                  <c:v>Sed malesuada</c:v>
                </c:pt>
                <c:pt idx="4">
                  <c:v>Nulla non</c:v>
                </c:pt>
              </c:strCache>
            </c:strRef>
          </c:cat>
          <c:val>
            <c:numRef>
              <c:f>Sheet1!$B$2:$B$6</c:f>
              <c:numCache>
                <c:formatCode>General</c:formatCode>
                <c:ptCount val="5"/>
                <c:pt idx="0" formatCode="0.00">
                  <c:v>3.16</c:v>
                </c:pt>
                <c:pt idx="1">
                  <c:v>2.19</c:v>
                </c:pt>
                <c:pt idx="2">
                  <c:v>1.94</c:v>
                </c:pt>
                <c:pt idx="3">
                  <c:v>1.5</c:v>
                </c:pt>
                <c:pt idx="4">
                  <c:v>1.38</c:v>
                </c:pt>
              </c:numCache>
            </c:numRef>
          </c:val>
          <c:extLst>
            <c:ext xmlns:c16="http://schemas.microsoft.com/office/drawing/2014/chart" uri="{C3380CC4-5D6E-409C-BE32-E72D297353CC}">
              <c16:uniqueId val="{0000000A-0ABA-4859-939F-3A5FA63CB0EE}"/>
            </c:ext>
          </c:extLst>
        </c:ser>
        <c:dLbls>
          <c:showLegendKey val="0"/>
          <c:showVal val="0"/>
          <c:showCatName val="0"/>
          <c:showSerName val="0"/>
          <c:showPercent val="0"/>
          <c:showBubbleSize val="0"/>
        </c:dLbls>
        <c:gapWidth val="20"/>
        <c:axId val="18778752"/>
        <c:axId val="18788736"/>
      </c:barChart>
      <c:catAx>
        <c:axId val="18778752"/>
        <c:scaling>
          <c:orientation val="minMax"/>
        </c:scaling>
        <c:delete val="0"/>
        <c:axPos val="b"/>
        <c:numFmt formatCode="General" sourceLinked="0"/>
        <c:majorTickMark val="out"/>
        <c:minorTickMark val="none"/>
        <c:tickLblPos val="nextTo"/>
        <c:spPr>
          <a:noFill/>
          <a:ln w="9525" cap="flat" cmpd="sng" algn="ctr">
            <a:solidFill>
              <a:schemeClr val="tx1">
                <a:tint val="75000"/>
                <a:shade val="95000"/>
                <a:satMod val="105000"/>
              </a:schemeClr>
            </a:solidFill>
            <a:prstDash val="solid"/>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FI"/>
          </a:p>
        </c:txPr>
        <c:crossAx val="18788736"/>
        <c:crosses val="autoZero"/>
        <c:auto val="1"/>
        <c:lblAlgn val="ctr"/>
        <c:lblOffset val="100"/>
        <c:noMultiLvlLbl val="0"/>
      </c:catAx>
      <c:valAx>
        <c:axId val="18788736"/>
        <c:scaling>
          <c:orientation val="minMax"/>
        </c:scaling>
        <c:delete val="0"/>
        <c:axPos val="l"/>
        <c:majorGridlines>
          <c:spPr>
            <a:ln w="9525" cap="flat" cmpd="sng" algn="ctr">
              <a:solidFill>
                <a:schemeClr val="tx1">
                  <a:tint val="75000"/>
                  <a:shade val="95000"/>
                  <a:satMod val="105000"/>
                </a:schemeClr>
              </a:solidFill>
              <a:prstDash val="solid"/>
              <a:round/>
            </a:ln>
            <a:effectLst/>
          </c:spPr>
        </c:majorGridlines>
        <c:numFmt formatCode="0.00" sourceLinked="1"/>
        <c:majorTickMark val="out"/>
        <c:minorTickMark val="none"/>
        <c:tickLblPos val="nextTo"/>
        <c:spPr>
          <a:noFill/>
          <a:ln w="9525" cap="flat" cmpd="sng" algn="ctr">
            <a:solidFill>
              <a:schemeClr val="tx1">
                <a:tint val="75000"/>
                <a:shade val="95000"/>
                <a:satMod val="105000"/>
              </a:schemeClr>
            </a:solidFill>
            <a:prstDash val="solid"/>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FI"/>
          </a:p>
        </c:txPr>
        <c:crossAx val="18778752"/>
        <c:crosses val="autoZero"/>
        <c:crossBetween val="between"/>
      </c:valAx>
      <c:spPr>
        <a:noFill/>
        <a:ln>
          <a:noFill/>
        </a:ln>
        <a:effectLst/>
      </c:spPr>
    </c:plotArea>
    <c:plotVisOnly val="1"/>
    <c:dispBlanksAs val="gap"/>
    <c:showDLblsOverMax val="0"/>
  </c:chart>
  <c:spPr>
    <a:noFill/>
    <a:ln w="9525" cap="flat" cmpd="sng" algn="ctr">
      <a:noFill/>
      <a:prstDash val="solid"/>
    </a:ln>
    <a:effectLst/>
  </c:spPr>
  <c:txPr>
    <a:bodyPr/>
    <a:lstStyle/>
    <a:p>
      <a:pPr>
        <a:defRPr sz="1800"/>
      </a:pPr>
      <a:endParaRPr lang="en-FI"/>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kg</c:v>
                </c:pt>
              </c:strCache>
            </c:strRef>
          </c:tx>
          <c:spPr>
            <a:solidFill>
              <a:schemeClr val="accent1"/>
            </a:solidFill>
            <a:ln>
              <a:noFill/>
            </a:ln>
            <a:effectLst>
              <a:outerShdw blurRad="50800" dist="38100" algn="l" rotWithShape="0">
                <a:prstClr val="black">
                  <a:alpha val="40000"/>
                </a:prstClr>
              </a:outerShdw>
            </a:effectLst>
          </c:spPr>
          <c:invertIfNegative val="0"/>
          <c:dPt>
            <c:idx val="0"/>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1-0ABA-4859-939F-3A5FA63CB0EE}"/>
              </c:ext>
            </c:extLst>
          </c:dPt>
          <c:dPt>
            <c:idx val="1"/>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3-0ABA-4859-939F-3A5FA63CB0EE}"/>
              </c:ext>
            </c:extLst>
          </c:dPt>
          <c:dPt>
            <c:idx val="2"/>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5-0ABA-4859-939F-3A5FA63CB0EE}"/>
              </c:ext>
            </c:extLst>
          </c:dPt>
          <c:dPt>
            <c:idx val="3"/>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7-0ABA-4859-939F-3A5FA63CB0EE}"/>
              </c:ext>
            </c:extLst>
          </c:dPt>
          <c:dPt>
            <c:idx val="4"/>
            <c:invertIfNegative val="0"/>
            <c:bubble3D val="0"/>
            <c:spPr>
              <a:solidFill>
                <a:schemeClr val="accent1"/>
              </a:solidFill>
              <a:ln>
                <a:noFill/>
              </a:ln>
              <a:effectLst>
                <a:outerShdw blurRad="50800" dist="38100" algn="l" rotWithShape="0">
                  <a:prstClr val="black">
                    <a:alpha val="40000"/>
                  </a:prstClr>
                </a:outerShdw>
              </a:effectLst>
            </c:spPr>
            <c:extLst>
              <c:ext xmlns:c16="http://schemas.microsoft.com/office/drawing/2014/chart" uri="{C3380CC4-5D6E-409C-BE32-E72D297353CC}">
                <c16:uniqueId val="{00000009-0ABA-4859-939F-3A5FA63CB0EE}"/>
              </c:ext>
            </c:extLst>
          </c:dPt>
          <c:cat>
            <c:strRef>
              <c:f>Sheet1!$A$2:$A$6</c:f>
              <c:strCache>
                <c:ptCount val="5"/>
                <c:pt idx="0">
                  <c:v>Praesent elementum</c:v>
                </c:pt>
                <c:pt idx="1">
                  <c:v>Vivamus laoreet</c:v>
                </c:pt>
                <c:pt idx="2">
                  <c:v>Quisque tincidunt</c:v>
                </c:pt>
                <c:pt idx="3">
                  <c:v>Sed malesuada</c:v>
                </c:pt>
                <c:pt idx="4">
                  <c:v>Nulla non</c:v>
                </c:pt>
              </c:strCache>
            </c:strRef>
          </c:cat>
          <c:val>
            <c:numRef>
              <c:f>Sheet1!$B$2:$B$6</c:f>
              <c:numCache>
                <c:formatCode>General</c:formatCode>
                <c:ptCount val="5"/>
                <c:pt idx="0" formatCode="0.00">
                  <c:v>3.16</c:v>
                </c:pt>
                <c:pt idx="1">
                  <c:v>2.19</c:v>
                </c:pt>
                <c:pt idx="2">
                  <c:v>1.94</c:v>
                </c:pt>
                <c:pt idx="3">
                  <c:v>1.5</c:v>
                </c:pt>
                <c:pt idx="4">
                  <c:v>1.38</c:v>
                </c:pt>
              </c:numCache>
            </c:numRef>
          </c:val>
          <c:extLst>
            <c:ext xmlns:c16="http://schemas.microsoft.com/office/drawing/2014/chart" uri="{C3380CC4-5D6E-409C-BE32-E72D297353CC}">
              <c16:uniqueId val="{0000000A-0ABA-4859-939F-3A5FA63CB0EE}"/>
            </c:ext>
          </c:extLst>
        </c:ser>
        <c:dLbls>
          <c:showLegendKey val="0"/>
          <c:showVal val="0"/>
          <c:showCatName val="0"/>
          <c:showSerName val="0"/>
          <c:showPercent val="0"/>
          <c:showBubbleSize val="0"/>
        </c:dLbls>
        <c:gapWidth val="20"/>
        <c:axId val="18778752"/>
        <c:axId val="18788736"/>
      </c:barChart>
      <c:catAx>
        <c:axId val="18778752"/>
        <c:scaling>
          <c:orientation val="minMax"/>
        </c:scaling>
        <c:delete val="0"/>
        <c:axPos val="b"/>
        <c:numFmt formatCode="General" sourceLinked="0"/>
        <c:majorTickMark val="out"/>
        <c:minorTickMark val="none"/>
        <c:tickLblPos val="nextTo"/>
        <c:spPr>
          <a:noFill/>
          <a:ln w="9525" cap="flat" cmpd="sng" algn="ctr">
            <a:solidFill>
              <a:schemeClr val="tx1">
                <a:tint val="75000"/>
                <a:shade val="95000"/>
                <a:satMod val="105000"/>
              </a:schemeClr>
            </a:solidFill>
            <a:prstDash val="solid"/>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FI"/>
          </a:p>
        </c:txPr>
        <c:crossAx val="18788736"/>
        <c:crosses val="autoZero"/>
        <c:auto val="1"/>
        <c:lblAlgn val="ctr"/>
        <c:lblOffset val="100"/>
        <c:noMultiLvlLbl val="0"/>
      </c:catAx>
      <c:valAx>
        <c:axId val="18788736"/>
        <c:scaling>
          <c:orientation val="minMax"/>
        </c:scaling>
        <c:delete val="0"/>
        <c:axPos val="l"/>
        <c:majorGridlines>
          <c:spPr>
            <a:ln w="9525" cap="flat" cmpd="sng" algn="ctr">
              <a:solidFill>
                <a:schemeClr val="tx1">
                  <a:tint val="75000"/>
                  <a:shade val="95000"/>
                  <a:satMod val="105000"/>
                </a:schemeClr>
              </a:solidFill>
              <a:prstDash val="solid"/>
              <a:round/>
            </a:ln>
            <a:effectLst/>
          </c:spPr>
        </c:majorGridlines>
        <c:numFmt formatCode="0.00" sourceLinked="1"/>
        <c:majorTickMark val="out"/>
        <c:minorTickMark val="none"/>
        <c:tickLblPos val="nextTo"/>
        <c:spPr>
          <a:noFill/>
          <a:ln w="9525" cap="flat" cmpd="sng" algn="ctr">
            <a:solidFill>
              <a:schemeClr val="tx1">
                <a:tint val="75000"/>
                <a:shade val="95000"/>
                <a:satMod val="105000"/>
              </a:schemeClr>
            </a:solidFill>
            <a:prstDash val="solid"/>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FI"/>
          </a:p>
        </c:txPr>
        <c:crossAx val="18778752"/>
        <c:crosses val="autoZero"/>
        <c:crossBetween val="between"/>
      </c:valAx>
      <c:spPr>
        <a:noFill/>
        <a:ln>
          <a:noFill/>
        </a:ln>
        <a:effectLst/>
      </c:spPr>
    </c:plotArea>
    <c:plotVisOnly val="1"/>
    <c:dispBlanksAs val="gap"/>
    <c:showDLblsOverMax val="0"/>
  </c:chart>
  <c:spPr>
    <a:noFill/>
    <a:ln w="9525" cap="flat" cmpd="sng" algn="ctr">
      <a:noFill/>
      <a:prstDash val="solid"/>
    </a:ln>
    <a:effectLst/>
  </c:spPr>
  <c:txPr>
    <a:bodyPr/>
    <a:lstStyle/>
    <a:p>
      <a:pPr>
        <a:defRPr sz="1800"/>
      </a:pPr>
      <a:endParaRPr lang="en-FI"/>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A6E69A-865E-40C9-A044-504C9ED96949}"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670028F9-18E1-4D26-B9D0-5757F992C523}">
      <dgm:prSet phldrT="[Text]"/>
      <dgm:spPr>
        <a:solidFill>
          <a:schemeClr val="accent1">
            <a:lumMod val="75000"/>
          </a:schemeClr>
        </a:solidFill>
      </dgm:spPr>
      <dgm:t>
        <a:bodyPr/>
        <a:lstStyle/>
        <a:p>
          <a:r>
            <a:rPr lang="en-US" b="0" i="0" dirty="0" err="1"/>
            <a:t>Aliquam</a:t>
          </a:r>
          <a:r>
            <a:rPr lang="en-US" b="0" i="0" dirty="0"/>
            <a:t> </a:t>
          </a:r>
          <a:r>
            <a:rPr lang="en-US" b="0" i="0" dirty="0" err="1"/>
            <a:t>aliquet</a:t>
          </a:r>
          <a:endParaRPr lang="en-GB" dirty="0"/>
        </a:p>
      </dgm:t>
    </dgm:pt>
    <dgm:pt modelId="{6AFCBAA6-58BC-4484-8FF5-908A72E02E8D}" type="parTrans" cxnId="{B6AAB3DD-750C-4C71-807C-DCDD4F44102E}">
      <dgm:prSet/>
      <dgm:spPr/>
      <dgm:t>
        <a:bodyPr/>
        <a:lstStyle/>
        <a:p>
          <a:endParaRPr lang="en-GB"/>
        </a:p>
      </dgm:t>
    </dgm:pt>
    <dgm:pt modelId="{F787750D-5F7D-41B8-B5B5-ABF386F0DA46}" type="sibTrans" cxnId="{B6AAB3DD-750C-4C71-807C-DCDD4F44102E}">
      <dgm:prSet/>
      <dgm:spPr/>
      <dgm:t>
        <a:bodyPr/>
        <a:lstStyle/>
        <a:p>
          <a:endParaRPr lang="en-GB"/>
        </a:p>
      </dgm:t>
    </dgm:pt>
    <dgm:pt modelId="{1D72899A-1DFA-4844-AE0C-40B57BBEBB0F}">
      <dgm:prSet phldrT="[Text]"/>
      <dgm:spPr>
        <a:solidFill>
          <a:schemeClr val="accent1">
            <a:lumMod val="75000"/>
          </a:schemeClr>
        </a:solidFill>
      </dgm:spPr>
      <dgm:t>
        <a:bodyPr/>
        <a:lstStyle/>
        <a:p>
          <a:r>
            <a:rPr lang="en-US" b="0" i="0" dirty="0"/>
            <a:t>Donec id</a:t>
          </a:r>
          <a:endParaRPr lang="fi-FI" dirty="0"/>
        </a:p>
      </dgm:t>
    </dgm:pt>
    <dgm:pt modelId="{71DEBB47-65E2-4BDC-8435-87C94EE4A090}" type="parTrans" cxnId="{ED2BF096-BA70-4ECD-AD37-3CE7A4BF6E13}">
      <dgm:prSet/>
      <dgm:spPr/>
      <dgm:t>
        <a:bodyPr/>
        <a:lstStyle/>
        <a:p>
          <a:endParaRPr lang="en-GB"/>
        </a:p>
      </dgm:t>
    </dgm:pt>
    <dgm:pt modelId="{18C7636D-447B-4BCA-9BB1-35103E3065C8}" type="sibTrans" cxnId="{ED2BF096-BA70-4ECD-AD37-3CE7A4BF6E13}">
      <dgm:prSet/>
      <dgm:spPr/>
      <dgm:t>
        <a:bodyPr/>
        <a:lstStyle/>
        <a:p>
          <a:endParaRPr lang="en-GB"/>
        </a:p>
      </dgm:t>
    </dgm:pt>
    <dgm:pt modelId="{01122A10-B53F-494F-A108-A19400B1D8BF}">
      <dgm:prSet phldrT="[Text]"/>
      <dgm:spPr>
        <a:solidFill>
          <a:schemeClr val="accent1">
            <a:lumMod val="75000"/>
          </a:schemeClr>
        </a:solidFill>
      </dgm:spPr>
      <dgm:t>
        <a:bodyPr/>
        <a:lstStyle/>
        <a:p>
          <a:r>
            <a:rPr lang="en-US" b="0" i="0" dirty="0"/>
            <a:t>Aenean in</a:t>
          </a:r>
          <a:endParaRPr lang="en-GB" dirty="0"/>
        </a:p>
      </dgm:t>
    </dgm:pt>
    <dgm:pt modelId="{AE72DD7D-AE37-4C74-A2B0-C574B61913B5}" type="parTrans" cxnId="{5B256D62-87A7-419D-AEEE-175774FED593}">
      <dgm:prSet/>
      <dgm:spPr/>
      <dgm:t>
        <a:bodyPr/>
        <a:lstStyle/>
        <a:p>
          <a:endParaRPr lang="en-GB"/>
        </a:p>
      </dgm:t>
    </dgm:pt>
    <dgm:pt modelId="{3D14D345-9C99-41A8-86F6-A7A12B843F06}" type="sibTrans" cxnId="{5B256D62-87A7-419D-AEEE-175774FED593}">
      <dgm:prSet/>
      <dgm:spPr/>
      <dgm:t>
        <a:bodyPr/>
        <a:lstStyle/>
        <a:p>
          <a:endParaRPr lang="en-GB"/>
        </a:p>
      </dgm:t>
    </dgm:pt>
    <dgm:pt modelId="{80515E37-EB2A-4A95-B85C-0FD3D2F6F5E7}">
      <dgm:prSet phldrT="[Text]"/>
      <dgm:spPr>
        <a:solidFill>
          <a:schemeClr val="accent1">
            <a:lumMod val="75000"/>
          </a:schemeClr>
        </a:solidFill>
      </dgm:spPr>
      <dgm:t>
        <a:bodyPr/>
        <a:lstStyle/>
        <a:p>
          <a:r>
            <a:rPr lang="en-US" b="0" i="0" dirty="0" err="1"/>
            <a:t>Pellentesque</a:t>
          </a:r>
          <a:r>
            <a:rPr lang="en-US" b="0" i="0" dirty="0"/>
            <a:t> </a:t>
          </a:r>
          <a:r>
            <a:rPr lang="en-US" b="0" i="0" dirty="0" err="1"/>
            <a:t>porttitor</a:t>
          </a:r>
          <a:endParaRPr lang="en-GB" dirty="0"/>
        </a:p>
      </dgm:t>
    </dgm:pt>
    <dgm:pt modelId="{701536F5-CCF5-41A8-B69D-28C4A0536E6F}" type="parTrans" cxnId="{FD780BCD-42F4-4A07-8204-1B7E0A01F24C}">
      <dgm:prSet/>
      <dgm:spPr/>
      <dgm:t>
        <a:bodyPr/>
        <a:lstStyle/>
        <a:p>
          <a:endParaRPr lang="en-GB"/>
        </a:p>
      </dgm:t>
    </dgm:pt>
    <dgm:pt modelId="{FED26644-540D-4651-AEF4-3258FF70489B}" type="sibTrans" cxnId="{FD780BCD-42F4-4A07-8204-1B7E0A01F24C}">
      <dgm:prSet/>
      <dgm:spPr/>
      <dgm:t>
        <a:bodyPr/>
        <a:lstStyle/>
        <a:p>
          <a:endParaRPr lang="en-GB"/>
        </a:p>
      </dgm:t>
    </dgm:pt>
    <dgm:pt modelId="{B318758C-6F20-49EC-B0BE-54C04E95CB5B}">
      <dgm:prSet phldrT="[Text]"/>
      <dgm:spPr>
        <a:solidFill>
          <a:schemeClr val="accent1">
            <a:lumMod val="75000"/>
          </a:schemeClr>
        </a:solidFill>
      </dgm:spPr>
      <dgm:t>
        <a:bodyPr/>
        <a:lstStyle/>
        <a:p>
          <a:r>
            <a:rPr lang="en-US" b="0" i="0" dirty="0" err="1"/>
            <a:t>Mauris</a:t>
          </a:r>
          <a:r>
            <a:rPr lang="en-US" b="0" i="0" dirty="0"/>
            <a:t> et</a:t>
          </a:r>
          <a:endParaRPr lang="en-GB" dirty="0"/>
        </a:p>
      </dgm:t>
    </dgm:pt>
    <dgm:pt modelId="{DD91B22D-3E09-4688-AD58-4024F4254E1B}" type="parTrans" cxnId="{5C6B6693-B853-45BB-B3A3-0380D44BAB09}">
      <dgm:prSet/>
      <dgm:spPr/>
      <dgm:t>
        <a:bodyPr/>
        <a:lstStyle/>
        <a:p>
          <a:endParaRPr lang="en-GB"/>
        </a:p>
      </dgm:t>
    </dgm:pt>
    <dgm:pt modelId="{2D2BE2BB-69E9-41CB-8802-F75EAFC94701}" type="sibTrans" cxnId="{5C6B6693-B853-45BB-B3A3-0380D44BAB09}">
      <dgm:prSet/>
      <dgm:spPr/>
      <dgm:t>
        <a:bodyPr/>
        <a:lstStyle/>
        <a:p>
          <a:endParaRPr lang="en-GB"/>
        </a:p>
      </dgm:t>
    </dgm:pt>
    <dgm:pt modelId="{567E841F-B2A4-47A7-A317-8C3309437A1B}">
      <dgm:prSet phldrT="[Text]"/>
      <dgm:spPr>
        <a:solidFill>
          <a:schemeClr val="accent1">
            <a:lumMod val="75000"/>
          </a:schemeClr>
        </a:solidFill>
      </dgm:spPr>
      <dgm:t>
        <a:bodyPr/>
        <a:lstStyle/>
        <a:p>
          <a:r>
            <a:rPr lang="en-US" b="0" i="0" dirty="0"/>
            <a:t>Ut </a:t>
          </a:r>
          <a:r>
            <a:rPr lang="en-US" b="0" i="0" dirty="0" err="1"/>
            <a:t>molestie</a:t>
          </a:r>
          <a:endParaRPr lang="en-GB" dirty="0"/>
        </a:p>
      </dgm:t>
    </dgm:pt>
    <dgm:pt modelId="{66B1EC43-A577-4DB3-ABFD-5954851E7B4B}" type="parTrans" cxnId="{950F9274-2F7B-45C8-9743-C1E6486D872E}">
      <dgm:prSet/>
      <dgm:spPr/>
      <dgm:t>
        <a:bodyPr/>
        <a:lstStyle/>
        <a:p>
          <a:endParaRPr lang="en-GB"/>
        </a:p>
      </dgm:t>
    </dgm:pt>
    <dgm:pt modelId="{A1E87D5C-0004-40A8-B967-BF0F9B28ED1B}" type="sibTrans" cxnId="{950F9274-2F7B-45C8-9743-C1E6486D872E}">
      <dgm:prSet/>
      <dgm:spPr/>
      <dgm:t>
        <a:bodyPr/>
        <a:lstStyle/>
        <a:p>
          <a:endParaRPr lang="en-GB"/>
        </a:p>
      </dgm:t>
    </dgm:pt>
    <dgm:pt modelId="{58FE5E2D-3647-4764-8423-2AD229C8FCFF}" type="pres">
      <dgm:prSet presAssocID="{1DA6E69A-865E-40C9-A044-504C9ED96949}" presName="diagram" presStyleCnt="0">
        <dgm:presLayoutVars>
          <dgm:dir/>
          <dgm:resizeHandles val="exact"/>
        </dgm:presLayoutVars>
      </dgm:prSet>
      <dgm:spPr/>
    </dgm:pt>
    <dgm:pt modelId="{6183B126-3480-430B-A7B5-359300647F26}" type="pres">
      <dgm:prSet presAssocID="{670028F9-18E1-4D26-B9D0-5757F992C523}" presName="node" presStyleLbl="node1" presStyleIdx="0" presStyleCnt="6" custLinFactX="100000" custLinFactNeighborX="120000" custLinFactNeighborY="-25094">
        <dgm:presLayoutVars>
          <dgm:bulletEnabled val="1"/>
        </dgm:presLayoutVars>
      </dgm:prSet>
      <dgm:spPr/>
    </dgm:pt>
    <dgm:pt modelId="{5FBA7D7C-1F75-4D53-89C3-8CFF3CE1A464}" type="pres">
      <dgm:prSet presAssocID="{F787750D-5F7D-41B8-B5B5-ABF386F0DA46}" presName="sibTrans" presStyleCnt="0"/>
      <dgm:spPr/>
    </dgm:pt>
    <dgm:pt modelId="{E8D89B86-6D4C-4726-AA42-66D0486B41BB}" type="pres">
      <dgm:prSet presAssocID="{1D72899A-1DFA-4844-AE0C-40B57BBEBB0F}" presName="node" presStyleLbl="node1" presStyleIdx="1" presStyleCnt="6" custLinFactNeighborX="0" custLinFactNeighborY="-25094">
        <dgm:presLayoutVars>
          <dgm:bulletEnabled val="1"/>
        </dgm:presLayoutVars>
      </dgm:prSet>
      <dgm:spPr/>
    </dgm:pt>
    <dgm:pt modelId="{26441160-117F-414F-A0BF-DB7C77AAE842}" type="pres">
      <dgm:prSet presAssocID="{18C7636D-447B-4BCA-9BB1-35103E3065C8}" presName="sibTrans" presStyleCnt="0"/>
      <dgm:spPr/>
    </dgm:pt>
    <dgm:pt modelId="{9F38EC51-93C1-4298-9527-883F15A26D56}" type="pres">
      <dgm:prSet presAssocID="{01122A10-B53F-494F-A108-A19400B1D8BF}" presName="node" presStyleLbl="node1" presStyleIdx="2" presStyleCnt="6" custLinFactX="-10000" custLinFactY="8951" custLinFactNeighborX="-100000" custLinFactNeighborY="100000">
        <dgm:presLayoutVars>
          <dgm:bulletEnabled val="1"/>
        </dgm:presLayoutVars>
      </dgm:prSet>
      <dgm:spPr/>
    </dgm:pt>
    <dgm:pt modelId="{42E4B80D-BE4A-4B02-A653-512E1B44B558}" type="pres">
      <dgm:prSet presAssocID="{3D14D345-9C99-41A8-86F6-A7A12B843F06}" presName="sibTrans" presStyleCnt="0"/>
      <dgm:spPr/>
    </dgm:pt>
    <dgm:pt modelId="{FA0CFAF2-92EC-4314-9421-8934308ACC62}" type="pres">
      <dgm:prSet presAssocID="{80515E37-EB2A-4A95-B85C-0FD3D2F6F5E7}" presName="node" presStyleLbl="node1" presStyleIdx="3" presStyleCnt="6" custLinFactX="100000" custLinFactNeighborX="120000" custLinFactNeighborY="-8382">
        <dgm:presLayoutVars>
          <dgm:bulletEnabled val="1"/>
        </dgm:presLayoutVars>
      </dgm:prSet>
      <dgm:spPr/>
    </dgm:pt>
    <dgm:pt modelId="{1345274D-0AC1-473F-A1D9-0DACA5F842CA}" type="pres">
      <dgm:prSet presAssocID="{FED26644-540D-4651-AEF4-3258FF70489B}" presName="sibTrans" presStyleCnt="0"/>
      <dgm:spPr/>
    </dgm:pt>
    <dgm:pt modelId="{7A63A8B2-835C-4147-AE5C-882A934F227A}" type="pres">
      <dgm:prSet presAssocID="{B318758C-6F20-49EC-B0BE-54C04E95CB5B}" presName="node" presStyleLbl="node1" presStyleIdx="4" presStyleCnt="6" custLinFactX="-10000" custLinFactY="-41760" custLinFactNeighborX="-100000" custLinFactNeighborY="-100000">
        <dgm:presLayoutVars>
          <dgm:bulletEnabled val="1"/>
        </dgm:presLayoutVars>
      </dgm:prSet>
      <dgm:spPr/>
    </dgm:pt>
    <dgm:pt modelId="{F23C33ED-F441-4C8E-92DE-99C0A3B6F44C}" type="pres">
      <dgm:prSet presAssocID="{2D2BE2BB-69E9-41CB-8802-F75EAFC94701}" presName="sibTrans" presStyleCnt="0"/>
      <dgm:spPr/>
    </dgm:pt>
    <dgm:pt modelId="{BA9BB8E8-3768-42C3-8713-B442990F8575}" type="pres">
      <dgm:prSet presAssocID="{567E841F-B2A4-47A7-A317-8C3309437A1B}" presName="node" presStyleLbl="node1" presStyleIdx="5" presStyleCnt="6" custLinFactX="-100000" custLinFactNeighborX="-120000" custLinFactNeighborY="-8381">
        <dgm:presLayoutVars>
          <dgm:bulletEnabled val="1"/>
        </dgm:presLayoutVars>
      </dgm:prSet>
      <dgm:spPr/>
    </dgm:pt>
  </dgm:ptLst>
  <dgm:cxnLst>
    <dgm:cxn modelId="{31A81805-9A57-4B2D-A98C-721DAA6CA5C4}" type="presOf" srcId="{01122A10-B53F-494F-A108-A19400B1D8BF}" destId="{9F38EC51-93C1-4298-9527-883F15A26D56}" srcOrd="0" destOrd="0" presId="urn:microsoft.com/office/officeart/2005/8/layout/default"/>
    <dgm:cxn modelId="{9468B31B-C01C-4A74-A9E2-8CAA90D438CE}" type="presOf" srcId="{567E841F-B2A4-47A7-A317-8C3309437A1B}" destId="{BA9BB8E8-3768-42C3-8713-B442990F8575}" srcOrd="0" destOrd="0" presId="urn:microsoft.com/office/officeart/2005/8/layout/default"/>
    <dgm:cxn modelId="{0AFA5C32-DDBA-4E7C-BB84-7AE5519ABC86}" type="presOf" srcId="{1DA6E69A-865E-40C9-A044-504C9ED96949}" destId="{58FE5E2D-3647-4764-8423-2AD229C8FCFF}" srcOrd="0" destOrd="0" presId="urn:microsoft.com/office/officeart/2005/8/layout/default"/>
    <dgm:cxn modelId="{6FB45E34-7760-4386-90E7-4CA49205404E}" type="presOf" srcId="{B318758C-6F20-49EC-B0BE-54C04E95CB5B}" destId="{7A63A8B2-835C-4147-AE5C-882A934F227A}" srcOrd="0" destOrd="0" presId="urn:microsoft.com/office/officeart/2005/8/layout/default"/>
    <dgm:cxn modelId="{5B256D62-87A7-419D-AEEE-175774FED593}" srcId="{1DA6E69A-865E-40C9-A044-504C9ED96949}" destId="{01122A10-B53F-494F-A108-A19400B1D8BF}" srcOrd="2" destOrd="0" parTransId="{AE72DD7D-AE37-4C74-A2B0-C574B61913B5}" sibTransId="{3D14D345-9C99-41A8-86F6-A7A12B843F06}"/>
    <dgm:cxn modelId="{950F9274-2F7B-45C8-9743-C1E6486D872E}" srcId="{1DA6E69A-865E-40C9-A044-504C9ED96949}" destId="{567E841F-B2A4-47A7-A317-8C3309437A1B}" srcOrd="5" destOrd="0" parTransId="{66B1EC43-A577-4DB3-ABFD-5954851E7B4B}" sibTransId="{A1E87D5C-0004-40A8-B967-BF0F9B28ED1B}"/>
    <dgm:cxn modelId="{5C6B6693-B853-45BB-B3A3-0380D44BAB09}" srcId="{1DA6E69A-865E-40C9-A044-504C9ED96949}" destId="{B318758C-6F20-49EC-B0BE-54C04E95CB5B}" srcOrd="4" destOrd="0" parTransId="{DD91B22D-3E09-4688-AD58-4024F4254E1B}" sibTransId="{2D2BE2BB-69E9-41CB-8802-F75EAFC94701}"/>
    <dgm:cxn modelId="{ED2BF096-BA70-4ECD-AD37-3CE7A4BF6E13}" srcId="{1DA6E69A-865E-40C9-A044-504C9ED96949}" destId="{1D72899A-1DFA-4844-AE0C-40B57BBEBB0F}" srcOrd="1" destOrd="0" parTransId="{71DEBB47-65E2-4BDC-8435-87C94EE4A090}" sibTransId="{18C7636D-447B-4BCA-9BB1-35103E3065C8}"/>
    <dgm:cxn modelId="{1AA5B098-3E92-4E54-8395-9B37F7E2D829}" type="presOf" srcId="{1D72899A-1DFA-4844-AE0C-40B57BBEBB0F}" destId="{E8D89B86-6D4C-4726-AA42-66D0486B41BB}" srcOrd="0" destOrd="0" presId="urn:microsoft.com/office/officeart/2005/8/layout/default"/>
    <dgm:cxn modelId="{46E9BCA1-775F-4401-89B5-FC47984148C6}" type="presOf" srcId="{80515E37-EB2A-4A95-B85C-0FD3D2F6F5E7}" destId="{FA0CFAF2-92EC-4314-9421-8934308ACC62}" srcOrd="0" destOrd="0" presId="urn:microsoft.com/office/officeart/2005/8/layout/default"/>
    <dgm:cxn modelId="{C42454CC-3FB2-4660-BC9B-AF4F62936142}" type="presOf" srcId="{670028F9-18E1-4D26-B9D0-5757F992C523}" destId="{6183B126-3480-430B-A7B5-359300647F26}" srcOrd="0" destOrd="0" presId="urn:microsoft.com/office/officeart/2005/8/layout/default"/>
    <dgm:cxn modelId="{FD780BCD-42F4-4A07-8204-1B7E0A01F24C}" srcId="{1DA6E69A-865E-40C9-A044-504C9ED96949}" destId="{80515E37-EB2A-4A95-B85C-0FD3D2F6F5E7}" srcOrd="3" destOrd="0" parTransId="{701536F5-CCF5-41A8-B69D-28C4A0536E6F}" sibTransId="{FED26644-540D-4651-AEF4-3258FF70489B}"/>
    <dgm:cxn modelId="{B6AAB3DD-750C-4C71-807C-DCDD4F44102E}" srcId="{1DA6E69A-865E-40C9-A044-504C9ED96949}" destId="{670028F9-18E1-4D26-B9D0-5757F992C523}" srcOrd="0" destOrd="0" parTransId="{6AFCBAA6-58BC-4484-8FF5-908A72E02E8D}" sibTransId="{F787750D-5F7D-41B8-B5B5-ABF386F0DA46}"/>
    <dgm:cxn modelId="{61EFBAAE-027F-4F43-9E17-FAF7EF1C2FAF}" type="presParOf" srcId="{58FE5E2D-3647-4764-8423-2AD229C8FCFF}" destId="{6183B126-3480-430B-A7B5-359300647F26}" srcOrd="0" destOrd="0" presId="urn:microsoft.com/office/officeart/2005/8/layout/default"/>
    <dgm:cxn modelId="{FC81EFDC-A2CD-42E6-9434-BEE062B7A62E}" type="presParOf" srcId="{58FE5E2D-3647-4764-8423-2AD229C8FCFF}" destId="{5FBA7D7C-1F75-4D53-89C3-8CFF3CE1A464}" srcOrd="1" destOrd="0" presId="urn:microsoft.com/office/officeart/2005/8/layout/default"/>
    <dgm:cxn modelId="{2D10930C-76A5-4AF3-A39B-D993704BFBB9}" type="presParOf" srcId="{58FE5E2D-3647-4764-8423-2AD229C8FCFF}" destId="{E8D89B86-6D4C-4726-AA42-66D0486B41BB}" srcOrd="2" destOrd="0" presId="urn:microsoft.com/office/officeart/2005/8/layout/default"/>
    <dgm:cxn modelId="{D6917B23-A485-4A0F-8714-DE84C336B6DE}" type="presParOf" srcId="{58FE5E2D-3647-4764-8423-2AD229C8FCFF}" destId="{26441160-117F-414F-A0BF-DB7C77AAE842}" srcOrd="3" destOrd="0" presId="urn:microsoft.com/office/officeart/2005/8/layout/default"/>
    <dgm:cxn modelId="{D07CF1FA-C4BA-4163-8A6E-B39D09F5C5D2}" type="presParOf" srcId="{58FE5E2D-3647-4764-8423-2AD229C8FCFF}" destId="{9F38EC51-93C1-4298-9527-883F15A26D56}" srcOrd="4" destOrd="0" presId="urn:microsoft.com/office/officeart/2005/8/layout/default"/>
    <dgm:cxn modelId="{9DE69C0A-8F22-42A7-9073-3ECD01AFF144}" type="presParOf" srcId="{58FE5E2D-3647-4764-8423-2AD229C8FCFF}" destId="{42E4B80D-BE4A-4B02-A653-512E1B44B558}" srcOrd="5" destOrd="0" presId="urn:microsoft.com/office/officeart/2005/8/layout/default"/>
    <dgm:cxn modelId="{F92BA452-2262-4B83-82E3-23FF64D6B6CC}" type="presParOf" srcId="{58FE5E2D-3647-4764-8423-2AD229C8FCFF}" destId="{FA0CFAF2-92EC-4314-9421-8934308ACC62}" srcOrd="6" destOrd="0" presId="urn:microsoft.com/office/officeart/2005/8/layout/default"/>
    <dgm:cxn modelId="{D1CAB2CB-DB15-4904-BABD-36FC7F7E7EEB}" type="presParOf" srcId="{58FE5E2D-3647-4764-8423-2AD229C8FCFF}" destId="{1345274D-0AC1-473F-A1D9-0DACA5F842CA}" srcOrd="7" destOrd="0" presId="urn:microsoft.com/office/officeart/2005/8/layout/default"/>
    <dgm:cxn modelId="{7EF1D115-E987-42AE-9682-56037890210C}" type="presParOf" srcId="{58FE5E2D-3647-4764-8423-2AD229C8FCFF}" destId="{7A63A8B2-835C-4147-AE5C-882A934F227A}" srcOrd="8" destOrd="0" presId="urn:microsoft.com/office/officeart/2005/8/layout/default"/>
    <dgm:cxn modelId="{94B45FF1-4624-42B8-B397-BCDF41F8C9F2}" type="presParOf" srcId="{58FE5E2D-3647-4764-8423-2AD229C8FCFF}" destId="{F23C33ED-F441-4C8E-92DE-99C0A3B6F44C}" srcOrd="9" destOrd="0" presId="urn:microsoft.com/office/officeart/2005/8/layout/default"/>
    <dgm:cxn modelId="{F9A9F2D4-AFE1-4B2D-B3F0-7B86CE50A49D}" type="presParOf" srcId="{58FE5E2D-3647-4764-8423-2AD229C8FCFF}" destId="{BA9BB8E8-3768-42C3-8713-B442990F8575}" srcOrd="10" destOrd="0" presId="urn:microsoft.com/office/officeart/2005/8/layout/defaul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A6E69A-865E-40C9-A044-504C9ED96949}"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670028F9-18E1-4D26-B9D0-5757F992C523}">
      <dgm:prSet phldrT="[Text]"/>
      <dgm:spPr>
        <a:solidFill>
          <a:schemeClr val="accent1">
            <a:lumMod val="75000"/>
          </a:schemeClr>
        </a:solidFill>
      </dgm:spPr>
      <dgm:t>
        <a:bodyPr/>
        <a:lstStyle/>
        <a:p>
          <a:r>
            <a:rPr lang="en-US" b="0" i="0" dirty="0" err="1"/>
            <a:t>Aliquam</a:t>
          </a:r>
          <a:r>
            <a:rPr lang="en-US" b="0" i="0" dirty="0"/>
            <a:t> </a:t>
          </a:r>
          <a:r>
            <a:rPr lang="en-US" b="0" i="0" dirty="0" err="1"/>
            <a:t>aliquet</a:t>
          </a:r>
          <a:endParaRPr lang="en-GB" dirty="0"/>
        </a:p>
      </dgm:t>
    </dgm:pt>
    <dgm:pt modelId="{6AFCBAA6-58BC-4484-8FF5-908A72E02E8D}" type="parTrans" cxnId="{B6AAB3DD-750C-4C71-807C-DCDD4F44102E}">
      <dgm:prSet/>
      <dgm:spPr/>
      <dgm:t>
        <a:bodyPr/>
        <a:lstStyle/>
        <a:p>
          <a:endParaRPr lang="en-GB"/>
        </a:p>
      </dgm:t>
    </dgm:pt>
    <dgm:pt modelId="{F787750D-5F7D-41B8-B5B5-ABF386F0DA46}" type="sibTrans" cxnId="{B6AAB3DD-750C-4C71-807C-DCDD4F44102E}">
      <dgm:prSet/>
      <dgm:spPr/>
      <dgm:t>
        <a:bodyPr/>
        <a:lstStyle/>
        <a:p>
          <a:endParaRPr lang="en-GB"/>
        </a:p>
      </dgm:t>
    </dgm:pt>
    <dgm:pt modelId="{1D72899A-1DFA-4844-AE0C-40B57BBEBB0F}">
      <dgm:prSet phldrT="[Text]"/>
      <dgm:spPr>
        <a:solidFill>
          <a:schemeClr val="accent1">
            <a:lumMod val="75000"/>
          </a:schemeClr>
        </a:solidFill>
      </dgm:spPr>
      <dgm:t>
        <a:bodyPr/>
        <a:lstStyle/>
        <a:p>
          <a:r>
            <a:rPr lang="en-US" b="0" i="0" dirty="0"/>
            <a:t>Donec id</a:t>
          </a:r>
          <a:endParaRPr lang="fi-FI" dirty="0"/>
        </a:p>
      </dgm:t>
    </dgm:pt>
    <dgm:pt modelId="{71DEBB47-65E2-4BDC-8435-87C94EE4A090}" type="parTrans" cxnId="{ED2BF096-BA70-4ECD-AD37-3CE7A4BF6E13}">
      <dgm:prSet/>
      <dgm:spPr/>
      <dgm:t>
        <a:bodyPr/>
        <a:lstStyle/>
        <a:p>
          <a:endParaRPr lang="en-GB"/>
        </a:p>
      </dgm:t>
    </dgm:pt>
    <dgm:pt modelId="{18C7636D-447B-4BCA-9BB1-35103E3065C8}" type="sibTrans" cxnId="{ED2BF096-BA70-4ECD-AD37-3CE7A4BF6E13}">
      <dgm:prSet/>
      <dgm:spPr/>
      <dgm:t>
        <a:bodyPr/>
        <a:lstStyle/>
        <a:p>
          <a:endParaRPr lang="en-GB"/>
        </a:p>
      </dgm:t>
    </dgm:pt>
    <dgm:pt modelId="{01122A10-B53F-494F-A108-A19400B1D8BF}">
      <dgm:prSet phldrT="[Text]"/>
      <dgm:spPr>
        <a:solidFill>
          <a:schemeClr val="accent1">
            <a:lumMod val="75000"/>
          </a:schemeClr>
        </a:solidFill>
      </dgm:spPr>
      <dgm:t>
        <a:bodyPr/>
        <a:lstStyle/>
        <a:p>
          <a:r>
            <a:rPr lang="en-US" b="0" i="0" dirty="0"/>
            <a:t>Aenean in</a:t>
          </a:r>
          <a:endParaRPr lang="en-GB" dirty="0"/>
        </a:p>
      </dgm:t>
    </dgm:pt>
    <dgm:pt modelId="{AE72DD7D-AE37-4C74-A2B0-C574B61913B5}" type="parTrans" cxnId="{5B256D62-87A7-419D-AEEE-175774FED593}">
      <dgm:prSet/>
      <dgm:spPr/>
      <dgm:t>
        <a:bodyPr/>
        <a:lstStyle/>
        <a:p>
          <a:endParaRPr lang="en-GB"/>
        </a:p>
      </dgm:t>
    </dgm:pt>
    <dgm:pt modelId="{3D14D345-9C99-41A8-86F6-A7A12B843F06}" type="sibTrans" cxnId="{5B256D62-87A7-419D-AEEE-175774FED593}">
      <dgm:prSet/>
      <dgm:spPr/>
      <dgm:t>
        <a:bodyPr/>
        <a:lstStyle/>
        <a:p>
          <a:endParaRPr lang="en-GB"/>
        </a:p>
      </dgm:t>
    </dgm:pt>
    <dgm:pt modelId="{80515E37-EB2A-4A95-B85C-0FD3D2F6F5E7}">
      <dgm:prSet phldrT="[Text]"/>
      <dgm:spPr>
        <a:solidFill>
          <a:schemeClr val="accent1">
            <a:lumMod val="75000"/>
          </a:schemeClr>
        </a:solidFill>
      </dgm:spPr>
      <dgm:t>
        <a:bodyPr/>
        <a:lstStyle/>
        <a:p>
          <a:r>
            <a:rPr lang="en-US" b="0" i="0" dirty="0" err="1"/>
            <a:t>Pellentesque</a:t>
          </a:r>
          <a:r>
            <a:rPr lang="en-US" b="0" i="0" dirty="0"/>
            <a:t> </a:t>
          </a:r>
          <a:r>
            <a:rPr lang="en-US" b="0" i="0" dirty="0" err="1"/>
            <a:t>porttitor</a:t>
          </a:r>
          <a:endParaRPr lang="en-GB" dirty="0"/>
        </a:p>
      </dgm:t>
    </dgm:pt>
    <dgm:pt modelId="{701536F5-CCF5-41A8-B69D-28C4A0536E6F}" type="parTrans" cxnId="{FD780BCD-42F4-4A07-8204-1B7E0A01F24C}">
      <dgm:prSet/>
      <dgm:spPr/>
      <dgm:t>
        <a:bodyPr/>
        <a:lstStyle/>
        <a:p>
          <a:endParaRPr lang="en-GB"/>
        </a:p>
      </dgm:t>
    </dgm:pt>
    <dgm:pt modelId="{FED26644-540D-4651-AEF4-3258FF70489B}" type="sibTrans" cxnId="{FD780BCD-42F4-4A07-8204-1B7E0A01F24C}">
      <dgm:prSet/>
      <dgm:spPr/>
      <dgm:t>
        <a:bodyPr/>
        <a:lstStyle/>
        <a:p>
          <a:endParaRPr lang="en-GB"/>
        </a:p>
      </dgm:t>
    </dgm:pt>
    <dgm:pt modelId="{B318758C-6F20-49EC-B0BE-54C04E95CB5B}">
      <dgm:prSet phldrT="[Text]"/>
      <dgm:spPr>
        <a:solidFill>
          <a:schemeClr val="accent1">
            <a:lumMod val="75000"/>
          </a:schemeClr>
        </a:solidFill>
      </dgm:spPr>
      <dgm:t>
        <a:bodyPr/>
        <a:lstStyle/>
        <a:p>
          <a:r>
            <a:rPr lang="en-US" b="0" i="0" dirty="0" err="1"/>
            <a:t>Mauris</a:t>
          </a:r>
          <a:r>
            <a:rPr lang="en-US" b="0" i="0" dirty="0"/>
            <a:t> et</a:t>
          </a:r>
          <a:endParaRPr lang="en-GB" dirty="0"/>
        </a:p>
      </dgm:t>
    </dgm:pt>
    <dgm:pt modelId="{DD91B22D-3E09-4688-AD58-4024F4254E1B}" type="parTrans" cxnId="{5C6B6693-B853-45BB-B3A3-0380D44BAB09}">
      <dgm:prSet/>
      <dgm:spPr/>
      <dgm:t>
        <a:bodyPr/>
        <a:lstStyle/>
        <a:p>
          <a:endParaRPr lang="en-GB"/>
        </a:p>
      </dgm:t>
    </dgm:pt>
    <dgm:pt modelId="{2D2BE2BB-69E9-41CB-8802-F75EAFC94701}" type="sibTrans" cxnId="{5C6B6693-B853-45BB-B3A3-0380D44BAB09}">
      <dgm:prSet/>
      <dgm:spPr/>
      <dgm:t>
        <a:bodyPr/>
        <a:lstStyle/>
        <a:p>
          <a:endParaRPr lang="en-GB"/>
        </a:p>
      </dgm:t>
    </dgm:pt>
    <dgm:pt modelId="{567E841F-B2A4-47A7-A317-8C3309437A1B}">
      <dgm:prSet phldrT="[Text]"/>
      <dgm:spPr>
        <a:solidFill>
          <a:schemeClr val="accent1">
            <a:lumMod val="75000"/>
          </a:schemeClr>
        </a:solidFill>
      </dgm:spPr>
      <dgm:t>
        <a:bodyPr/>
        <a:lstStyle/>
        <a:p>
          <a:r>
            <a:rPr lang="en-US" b="0" i="0" dirty="0"/>
            <a:t>Ut </a:t>
          </a:r>
          <a:r>
            <a:rPr lang="en-US" b="0" i="0" dirty="0" err="1"/>
            <a:t>molestie</a:t>
          </a:r>
          <a:endParaRPr lang="en-GB" dirty="0"/>
        </a:p>
      </dgm:t>
    </dgm:pt>
    <dgm:pt modelId="{66B1EC43-A577-4DB3-ABFD-5954851E7B4B}" type="parTrans" cxnId="{950F9274-2F7B-45C8-9743-C1E6486D872E}">
      <dgm:prSet/>
      <dgm:spPr/>
      <dgm:t>
        <a:bodyPr/>
        <a:lstStyle/>
        <a:p>
          <a:endParaRPr lang="en-GB"/>
        </a:p>
      </dgm:t>
    </dgm:pt>
    <dgm:pt modelId="{A1E87D5C-0004-40A8-B967-BF0F9B28ED1B}" type="sibTrans" cxnId="{950F9274-2F7B-45C8-9743-C1E6486D872E}">
      <dgm:prSet/>
      <dgm:spPr/>
      <dgm:t>
        <a:bodyPr/>
        <a:lstStyle/>
        <a:p>
          <a:endParaRPr lang="en-GB"/>
        </a:p>
      </dgm:t>
    </dgm:pt>
    <dgm:pt modelId="{58FE5E2D-3647-4764-8423-2AD229C8FCFF}" type="pres">
      <dgm:prSet presAssocID="{1DA6E69A-865E-40C9-A044-504C9ED96949}" presName="diagram" presStyleCnt="0">
        <dgm:presLayoutVars>
          <dgm:dir/>
          <dgm:resizeHandles val="exact"/>
        </dgm:presLayoutVars>
      </dgm:prSet>
      <dgm:spPr/>
    </dgm:pt>
    <dgm:pt modelId="{6183B126-3480-430B-A7B5-359300647F26}" type="pres">
      <dgm:prSet presAssocID="{670028F9-18E1-4D26-B9D0-5757F992C523}" presName="node" presStyleLbl="node1" presStyleIdx="0" presStyleCnt="6" custLinFactX="100000" custLinFactNeighborX="120000" custLinFactNeighborY="-25094">
        <dgm:presLayoutVars>
          <dgm:bulletEnabled val="1"/>
        </dgm:presLayoutVars>
      </dgm:prSet>
      <dgm:spPr/>
    </dgm:pt>
    <dgm:pt modelId="{5FBA7D7C-1F75-4D53-89C3-8CFF3CE1A464}" type="pres">
      <dgm:prSet presAssocID="{F787750D-5F7D-41B8-B5B5-ABF386F0DA46}" presName="sibTrans" presStyleCnt="0"/>
      <dgm:spPr/>
    </dgm:pt>
    <dgm:pt modelId="{E8D89B86-6D4C-4726-AA42-66D0486B41BB}" type="pres">
      <dgm:prSet presAssocID="{1D72899A-1DFA-4844-AE0C-40B57BBEBB0F}" presName="node" presStyleLbl="node1" presStyleIdx="1" presStyleCnt="6" custLinFactNeighborX="0" custLinFactNeighborY="-25094">
        <dgm:presLayoutVars>
          <dgm:bulletEnabled val="1"/>
        </dgm:presLayoutVars>
      </dgm:prSet>
      <dgm:spPr/>
    </dgm:pt>
    <dgm:pt modelId="{26441160-117F-414F-A0BF-DB7C77AAE842}" type="pres">
      <dgm:prSet presAssocID="{18C7636D-447B-4BCA-9BB1-35103E3065C8}" presName="sibTrans" presStyleCnt="0"/>
      <dgm:spPr/>
    </dgm:pt>
    <dgm:pt modelId="{9F38EC51-93C1-4298-9527-883F15A26D56}" type="pres">
      <dgm:prSet presAssocID="{01122A10-B53F-494F-A108-A19400B1D8BF}" presName="node" presStyleLbl="node1" presStyleIdx="2" presStyleCnt="6" custLinFactX="-10000" custLinFactY="8951" custLinFactNeighborX="-100000" custLinFactNeighborY="100000">
        <dgm:presLayoutVars>
          <dgm:bulletEnabled val="1"/>
        </dgm:presLayoutVars>
      </dgm:prSet>
      <dgm:spPr/>
    </dgm:pt>
    <dgm:pt modelId="{42E4B80D-BE4A-4B02-A653-512E1B44B558}" type="pres">
      <dgm:prSet presAssocID="{3D14D345-9C99-41A8-86F6-A7A12B843F06}" presName="sibTrans" presStyleCnt="0"/>
      <dgm:spPr/>
    </dgm:pt>
    <dgm:pt modelId="{FA0CFAF2-92EC-4314-9421-8934308ACC62}" type="pres">
      <dgm:prSet presAssocID="{80515E37-EB2A-4A95-B85C-0FD3D2F6F5E7}" presName="node" presStyleLbl="node1" presStyleIdx="3" presStyleCnt="6" custLinFactX="100000" custLinFactNeighborX="120000" custLinFactNeighborY="-8382">
        <dgm:presLayoutVars>
          <dgm:bulletEnabled val="1"/>
        </dgm:presLayoutVars>
      </dgm:prSet>
      <dgm:spPr/>
    </dgm:pt>
    <dgm:pt modelId="{1345274D-0AC1-473F-A1D9-0DACA5F842CA}" type="pres">
      <dgm:prSet presAssocID="{FED26644-540D-4651-AEF4-3258FF70489B}" presName="sibTrans" presStyleCnt="0"/>
      <dgm:spPr/>
    </dgm:pt>
    <dgm:pt modelId="{7A63A8B2-835C-4147-AE5C-882A934F227A}" type="pres">
      <dgm:prSet presAssocID="{B318758C-6F20-49EC-B0BE-54C04E95CB5B}" presName="node" presStyleLbl="node1" presStyleIdx="4" presStyleCnt="6" custLinFactX="-10000" custLinFactY="-41760" custLinFactNeighborX="-100000" custLinFactNeighborY="-100000">
        <dgm:presLayoutVars>
          <dgm:bulletEnabled val="1"/>
        </dgm:presLayoutVars>
      </dgm:prSet>
      <dgm:spPr/>
    </dgm:pt>
    <dgm:pt modelId="{F23C33ED-F441-4C8E-92DE-99C0A3B6F44C}" type="pres">
      <dgm:prSet presAssocID="{2D2BE2BB-69E9-41CB-8802-F75EAFC94701}" presName="sibTrans" presStyleCnt="0"/>
      <dgm:spPr/>
    </dgm:pt>
    <dgm:pt modelId="{BA9BB8E8-3768-42C3-8713-B442990F8575}" type="pres">
      <dgm:prSet presAssocID="{567E841F-B2A4-47A7-A317-8C3309437A1B}" presName="node" presStyleLbl="node1" presStyleIdx="5" presStyleCnt="6" custLinFactX="-100000" custLinFactNeighborX="-120000" custLinFactNeighborY="-8381">
        <dgm:presLayoutVars>
          <dgm:bulletEnabled val="1"/>
        </dgm:presLayoutVars>
      </dgm:prSet>
      <dgm:spPr/>
    </dgm:pt>
  </dgm:ptLst>
  <dgm:cxnLst>
    <dgm:cxn modelId="{31A81805-9A57-4B2D-A98C-721DAA6CA5C4}" type="presOf" srcId="{01122A10-B53F-494F-A108-A19400B1D8BF}" destId="{9F38EC51-93C1-4298-9527-883F15A26D56}" srcOrd="0" destOrd="0" presId="urn:microsoft.com/office/officeart/2005/8/layout/default"/>
    <dgm:cxn modelId="{9468B31B-C01C-4A74-A9E2-8CAA90D438CE}" type="presOf" srcId="{567E841F-B2A4-47A7-A317-8C3309437A1B}" destId="{BA9BB8E8-3768-42C3-8713-B442990F8575}" srcOrd="0" destOrd="0" presId="urn:microsoft.com/office/officeart/2005/8/layout/default"/>
    <dgm:cxn modelId="{0AFA5C32-DDBA-4E7C-BB84-7AE5519ABC86}" type="presOf" srcId="{1DA6E69A-865E-40C9-A044-504C9ED96949}" destId="{58FE5E2D-3647-4764-8423-2AD229C8FCFF}" srcOrd="0" destOrd="0" presId="urn:microsoft.com/office/officeart/2005/8/layout/default"/>
    <dgm:cxn modelId="{6FB45E34-7760-4386-90E7-4CA49205404E}" type="presOf" srcId="{B318758C-6F20-49EC-B0BE-54C04E95CB5B}" destId="{7A63A8B2-835C-4147-AE5C-882A934F227A}" srcOrd="0" destOrd="0" presId="urn:microsoft.com/office/officeart/2005/8/layout/default"/>
    <dgm:cxn modelId="{5B256D62-87A7-419D-AEEE-175774FED593}" srcId="{1DA6E69A-865E-40C9-A044-504C9ED96949}" destId="{01122A10-B53F-494F-A108-A19400B1D8BF}" srcOrd="2" destOrd="0" parTransId="{AE72DD7D-AE37-4C74-A2B0-C574B61913B5}" sibTransId="{3D14D345-9C99-41A8-86F6-A7A12B843F06}"/>
    <dgm:cxn modelId="{950F9274-2F7B-45C8-9743-C1E6486D872E}" srcId="{1DA6E69A-865E-40C9-A044-504C9ED96949}" destId="{567E841F-B2A4-47A7-A317-8C3309437A1B}" srcOrd="5" destOrd="0" parTransId="{66B1EC43-A577-4DB3-ABFD-5954851E7B4B}" sibTransId="{A1E87D5C-0004-40A8-B967-BF0F9B28ED1B}"/>
    <dgm:cxn modelId="{5C6B6693-B853-45BB-B3A3-0380D44BAB09}" srcId="{1DA6E69A-865E-40C9-A044-504C9ED96949}" destId="{B318758C-6F20-49EC-B0BE-54C04E95CB5B}" srcOrd="4" destOrd="0" parTransId="{DD91B22D-3E09-4688-AD58-4024F4254E1B}" sibTransId="{2D2BE2BB-69E9-41CB-8802-F75EAFC94701}"/>
    <dgm:cxn modelId="{ED2BF096-BA70-4ECD-AD37-3CE7A4BF6E13}" srcId="{1DA6E69A-865E-40C9-A044-504C9ED96949}" destId="{1D72899A-1DFA-4844-AE0C-40B57BBEBB0F}" srcOrd="1" destOrd="0" parTransId="{71DEBB47-65E2-4BDC-8435-87C94EE4A090}" sibTransId="{18C7636D-447B-4BCA-9BB1-35103E3065C8}"/>
    <dgm:cxn modelId="{1AA5B098-3E92-4E54-8395-9B37F7E2D829}" type="presOf" srcId="{1D72899A-1DFA-4844-AE0C-40B57BBEBB0F}" destId="{E8D89B86-6D4C-4726-AA42-66D0486B41BB}" srcOrd="0" destOrd="0" presId="urn:microsoft.com/office/officeart/2005/8/layout/default"/>
    <dgm:cxn modelId="{46E9BCA1-775F-4401-89B5-FC47984148C6}" type="presOf" srcId="{80515E37-EB2A-4A95-B85C-0FD3D2F6F5E7}" destId="{FA0CFAF2-92EC-4314-9421-8934308ACC62}" srcOrd="0" destOrd="0" presId="urn:microsoft.com/office/officeart/2005/8/layout/default"/>
    <dgm:cxn modelId="{C42454CC-3FB2-4660-BC9B-AF4F62936142}" type="presOf" srcId="{670028F9-18E1-4D26-B9D0-5757F992C523}" destId="{6183B126-3480-430B-A7B5-359300647F26}" srcOrd="0" destOrd="0" presId="urn:microsoft.com/office/officeart/2005/8/layout/default"/>
    <dgm:cxn modelId="{FD780BCD-42F4-4A07-8204-1B7E0A01F24C}" srcId="{1DA6E69A-865E-40C9-A044-504C9ED96949}" destId="{80515E37-EB2A-4A95-B85C-0FD3D2F6F5E7}" srcOrd="3" destOrd="0" parTransId="{701536F5-CCF5-41A8-B69D-28C4A0536E6F}" sibTransId="{FED26644-540D-4651-AEF4-3258FF70489B}"/>
    <dgm:cxn modelId="{B6AAB3DD-750C-4C71-807C-DCDD4F44102E}" srcId="{1DA6E69A-865E-40C9-A044-504C9ED96949}" destId="{670028F9-18E1-4D26-B9D0-5757F992C523}" srcOrd="0" destOrd="0" parTransId="{6AFCBAA6-58BC-4484-8FF5-908A72E02E8D}" sibTransId="{F787750D-5F7D-41B8-B5B5-ABF386F0DA46}"/>
    <dgm:cxn modelId="{61EFBAAE-027F-4F43-9E17-FAF7EF1C2FAF}" type="presParOf" srcId="{58FE5E2D-3647-4764-8423-2AD229C8FCFF}" destId="{6183B126-3480-430B-A7B5-359300647F26}" srcOrd="0" destOrd="0" presId="urn:microsoft.com/office/officeart/2005/8/layout/default"/>
    <dgm:cxn modelId="{FC81EFDC-A2CD-42E6-9434-BEE062B7A62E}" type="presParOf" srcId="{58FE5E2D-3647-4764-8423-2AD229C8FCFF}" destId="{5FBA7D7C-1F75-4D53-89C3-8CFF3CE1A464}" srcOrd="1" destOrd="0" presId="urn:microsoft.com/office/officeart/2005/8/layout/default"/>
    <dgm:cxn modelId="{2D10930C-76A5-4AF3-A39B-D993704BFBB9}" type="presParOf" srcId="{58FE5E2D-3647-4764-8423-2AD229C8FCFF}" destId="{E8D89B86-6D4C-4726-AA42-66D0486B41BB}" srcOrd="2" destOrd="0" presId="urn:microsoft.com/office/officeart/2005/8/layout/default"/>
    <dgm:cxn modelId="{D6917B23-A485-4A0F-8714-DE84C336B6DE}" type="presParOf" srcId="{58FE5E2D-3647-4764-8423-2AD229C8FCFF}" destId="{26441160-117F-414F-A0BF-DB7C77AAE842}" srcOrd="3" destOrd="0" presId="urn:microsoft.com/office/officeart/2005/8/layout/default"/>
    <dgm:cxn modelId="{D07CF1FA-C4BA-4163-8A6E-B39D09F5C5D2}" type="presParOf" srcId="{58FE5E2D-3647-4764-8423-2AD229C8FCFF}" destId="{9F38EC51-93C1-4298-9527-883F15A26D56}" srcOrd="4" destOrd="0" presId="urn:microsoft.com/office/officeart/2005/8/layout/default"/>
    <dgm:cxn modelId="{9DE69C0A-8F22-42A7-9073-3ECD01AFF144}" type="presParOf" srcId="{58FE5E2D-3647-4764-8423-2AD229C8FCFF}" destId="{42E4B80D-BE4A-4B02-A653-512E1B44B558}" srcOrd="5" destOrd="0" presId="urn:microsoft.com/office/officeart/2005/8/layout/default"/>
    <dgm:cxn modelId="{F92BA452-2262-4B83-82E3-23FF64D6B6CC}" type="presParOf" srcId="{58FE5E2D-3647-4764-8423-2AD229C8FCFF}" destId="{FA0CFAF2-92EC-4314-9421-8934308ACC62}" srcOrd="6" destOrd="0" presId="urn:microsoft.com/office/officeart/2005/8/layout/default"/>
    <dgm:cxn modelId="{D1CAB2CB-DB15-4904-BABD-36FC7F7E7EEB}" type="presParOf" srcId="{58FE5E2D-3647-4764-8423-2AD229C8FCFF}" destId="{1345274D-0AC1-473F-A1D9-0DACA5F842CA}" srcOrd="7" destOrd="0" presId="urn:microsoft.com/office/officeart/2005/8/layout/default"/>
    <dgm:cxn modelId="{7EF1D115-E987-42AE-9682-56037890210C}" type="presParOf" srcId="{58FE5E2D-3647-4764-8423-2AD229C8FCFF}" destId="{7A63A8B2-835C-4147-AE5C-882A934F227A}" srcOrd="8" destOrd="0" presId="urn:microsoft.com/office/officeart/2005/8/layout/default"/>
    <dgm:cxn modelId="{94B45FF1-4624-42B8-B397-BCDF41F8C9F2}" type="presParOf" srcId="{58FE5E2D-3647-4764-8423-2AD229C8FCFF}" destId="{F23C33ED-F441-4C8E-92DE-99C0A3B6F44C}" srcOrd="9" destOrd="0" presId="urn:microsoft.com/office/officeart/2005/8/layout/default"/>
    <dgm:cxn modelId="{F9A9F2D4-AFE1-4B2D-B3F0-7B86CE50A49D}" type="presParOf" srcId="{58FE5E2D-3647-4764-8423-2AD229C8FCFF}" destId="{BA9BB8E8-3768-42C3-8713-B442990F8575}" srcOrd="10" destOrd="0" presId="urn:microsoft.com/office/officeart/2005/8/layout/defaul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83B126-3480-430B-A7B5-359300647F26}">
      <dsp:nvSpPr>
        <dsp:cNvPr id="0" name=""/>
        <dsp:cNvSpPr/>
      </dsp:nvSpPr>
      <dsp:spPr>
        <a:xfrm>
          <a:off x="4191000" y="253092"/>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err="1"/>
            <a:t>Aliquam</a:t>
          </a:r>
          <a:r>
            <a:rPr lang="en-US" sz="2400" b="0" i="0" kern="1200" dirty="0"/>
            <a:t> </a:t>
          </a:r>
          <a:r>
            <a:rPr lang="en-US" sz="2400" b="0" i="0" kern="1200" dirty="0" err="1"/>
            <a:t>aliquet</a:t>
          </a:r>
          <a:endParaRPr lang="en-GB" sz="2400" kern="1200" dirty="0"/>
        </a:p>
      </dsp:txBody>
      <dsp:txXfrm>
        <a:off x="4191000" y="253092"/>
        <a:ext cx="1904999" cy="1143000"/>
      </dsp:txXfrm>
    </dsp:sp>
    <dsp:sp modelId="{E8D89B86-6D4C-4726-AA42-66D0486B41BB}">
      <dsp:nvSpPr>
        <dsp:cNvPr id="0" name=""/>
        <dsp:cNvSpPr/>
      </dsp:nvSpPr>
      <dsp:spPr>
        <a:xfrm>
          <a:off x="2095500" y="253092"/>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a:t>Donec id</a:t>
          </a:r>
          <a:endParaRPr lang="fi-FI" sz="2400" kern="1200" dirty="0"/>
        </a:p>
      </dsp:txBody>
      <dsp:txXfrm>
        <a:off x="2095500" y="253092"/>
        <a:ext cx="1904999" cy="1143000"/>
      </dsp:txXfrm>
    </dsp:sp>
    <dsp:sp modelId="{9F38EC51-93C1-4298-9527-883F15A26D56}">
      <dsp:nvSpPr>
        <dsp:cNvPr id="0" name=""/>
        <dsp:cNvSpPr/>
      </dsp:nvSpPr>
      <dsp:spPr>
        <a:xfrm>
          <a:off x="2095500" y="1785226"/>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a:t>Aenean in</a:t>
          </a:r>
          <a:endParaRPr lang="en-GB" sz="2400" kern="1200" dirty="0"/>
        </a:p>
      </dsp:txBody>
      <dsp:txXfrm>
        <a:off x="2095500" y="1785226"/>
        <a:ext cx="1904999" cy="1143000"/>
      </dsp:txXfrm>
    </dsp:sp>
    <dsp:sp modelId="{FA0CFAF2-92EC-4314-9421-8934308ACC62}">
      <dsp:nvSpPr>
        <dsp:cNvPr id="0" name=""/>
        <dsp:cNvSpPr/>
      </dsp:nvSpPr>
      <dsp:spPr>
        <a:xfrm>
          <a:off x="4191000" y="1777610"/>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err="1"/>
            <a:t>Pellentesque</a:t>
          </a:r>
          <a:r>
            <a:rPr lang="en-US" sz="2400" b="0" i="0" kern="1200" dirty="0"/>
            <a:t> </a:t>
          </a:r>
          <a:r>
            <a:rPr lang="en-US" sz="2400" b="0" i="0" kern="1200" dirty="0" err="1"/>
            <a:t>porttitor</a:t>
          </a:r>
          <a:endParaRPr lang="en-GB" sz="2400" kern="1200" dirty="0"/>
        </a:p>
      </dsp:txBody>
      <dsp:txXfrm>
        <a:off x="4191000" y="1777610"/>
        <a:ext cx="1904999" cy="1143000"/>
      </dsp:txXfrm>
    </dsp:sp>
    <dsp:sp modelId="{7A63A8B2-835C-4147-AE5C-882A934F227A}">
      <dsp:nvSpPr>
        <dsp:cNvPr id="0" name=""/>
        <dsp:cNvSpPr/>
      </dsp:nvSpPr>
      <dsp:spPr>
        <a:xfrm>
          <a:off x="0" y="253099"/>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err="1"/>
            <a:t>Mauris</a:t>
          </a:r>
          <a:r>
            <a:rPr lang="en-US" sz="2400" b="0" i="0" kern="1200" dirty="0"/>
            <a:t> et</a:t>
          </a:r>
          <a:endParaRPr lang="en-GB" sz="2400" kern="1200" dirty="0"/>
        </a:p>
      </dsp:txBody>
      <dsp:txXfrm>
        <a:off x="0" y="253099"/>
        <a:ext cx="1904999" cy="1143000"/>
      </dsp:txXfrm>
    </dsp:sp>
    <dsp:sp modelId="{BA9BB8E8-3768-42C3-8713-B442990F8575}">
      <dsp:nvSpPr>
        <dsp:cNvPr id="0" name=""/>
        <dsp:cNvSpPr/>
      </dsp:nvSpPr>
      <dsp:spPr>
        <a:xfrm>
          <a:off x="0" y="1777621"/>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a:t>Ut </a:t>
          </a:r>
          <a:r>
            <a:rPr lang="en-US" sz="2400" b="0" i="0" kern="1200" dirty="0" err="1"/>
            <a:t>molestie</a:t>
          </a:r>
          <a:endParaRPr lang="en-GB" sz="2400" kern="1200" dirty="0"/>
        </a:p>
      </dsp:txBody>
      <dsp:txXfrm>
        <a:off x="0" y="1777621"/>
        <a:ext cx="1904999" cy="1143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83B126-3480-430B-A7B5-359300647F26}">
      <dsp:nvSpPr>
        <dsp:cNvPr id="0" name=""/>
        <dsp:cNvSpPr/>
      </dsp:nvSpPr>
      <dsp:spPr>
        <a:xfrm>
          <a:off x="4191000" y="253092"/>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err="1"/>
            <a:t>Aliquam</a:t>
          </a:r>
          <a:r>
            <a:rPr lang="en-US" sz="2400" b="0" i="0" kern="1200" dirty="0"/>
            <a:t> </a:t>
          </a:r>
          <a:r>
            <a:rPr lang="en-US" sz="2400" b="0" i="0" kern="1200" dirty="0" err="1"/>
            <a:t>aliquet</a:t>
          </a:r>
          <a:endParaRPr lang="en-GB" sz="2400" kern="1200" dirty="0"/>
        </a:p>
      </dsp:txBody>
      <dsp:txXfrm>
        <a:off x="4191000" y="253092"/>
        <a:ext cx="1904999" cy="1143000"/>
      </dsp:txXfrm>
    </dsp:sp>
    <dsp:sp modelId="{E8D89B86-6D4C-4726-AA42-66D0486B41BB}">
      <dsp:nvSpPr>
        <dsp:cNvPr id="0" name=""/>
        <dsp:cNvSpPr/>
      </dsp:nvSpPr>
      <dsp:spPr>
        <a:xfrm>
          <a:off x="2095500" y="253092"/>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a:t>Donec id</a:t>
          </a:r>
          <a:endParaRPr lang="fi-FI" sz="2400" kern="1200" dirty="0"/>
        </a:p>
      </dsp:txBody>
      <dsp:txXfrm>
        <a:off x="2095500" y="253092"/>
        <a:ext cx="1904999" cy="1143000"/>
      </dsp:txXfrm>
    </dsp:sp>
    <dsp:sp modelId="{9F38EC51-93C1-4298-9527-883F15A26D56}">
      <dsp:nvSpPr>
        <dsp:cNvPr id="0" name=""/>
        <dsp:cNvSpPr/>
      </dsp:nvSpPr>
      <dsp:spPr>
        <a:xfrm>
          <a:off x="2095500" y="1785226"/>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a:t>Aenean in</a:t>
          </a:r>
          <a:endParaRPr lang="en-GB" sz="2400" kern="1200" dirty="0"/>
        </a:p>
      </dsp:txBody>
      <dsp:txXfrm>
        <a:off x="2095500" y="1785226"/>
        <a:ext cx="1904999" cy="1143000"/>
      </dsp:txXfrm>
    </dsp:sp>
    <dsp:sp modelId="{FA0CFAF2-92EC-4314-9421-8934308ACC62}">
      <dsp:nvSpPr>
        <dsp:cNvPr id="0" name=""/>
        <dsp:cNvSpPr/>
      </dsp:nvSpPr>
      <dsp:spPr>
        <a:xfrm>
          <a:off x="4191000" y="1777610"/>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err="1"/>
            <a:t>Pellentesque</a:t>
          </a:r>
          <a:r>
            <a:rPr lang="en-US" sz="2400" b="0" i="0" kern="1200" dirty="0"/>
            <a:t> </a:t>
          </a:r>
          <a:r>
            <a:rPr lang="en-US" sz="2400" b="0" i="0" kern="1200" dirty="0" err="1"/>
            <a:t>porttitor</a:t>
          </a:r>
          <a:endParaRPr lang="en-GB" sz="2400" kern="1200" dirty="0"/>
        </a:p>
      </dsp:txBody>
      <dsp:txXfrm>
        <a:off x="4191000" y="1777610"/>
        <a:ext cx="1904999" cy="1143000"/>
      </dsp:txXfrm>
    </dsp:sp>
    <dsp:sp modelId="{7A63A8B2-835C-4147-AE5C-882A934F227A}">
      <dsp:nvSpPr>
        <dsp:cNvPr id="0" name=""/>
        <dsp:cNvSpPr/>
      </dsp:nvSpPr>
      <dsp:spPr>
        <a:xfrm>
          <a:off x="0" y="253099"/>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err="1"/>
            <a:t>Mauris</a:t>
          </a:r>
          <a:r>
            <a:rPr lang="en-US" sz="2400" b="0" i="0" kern="1200" dirty="0"/>
            <a:t> et</a:t>
          </a:r>
          <a:endParaRPr lang="en-GB" sz="2400" kern="1200" dirty="0"/>
        </a:p>
      </dsp:txBody>
      <dsp:txXfrm>
        <a:off x="0" y="253099"/>
        <a:ext cx="1904999" cy="1143000"/>
      </dsp:txXfrm>
    </dsp:sp>
    <dsp:sp modelId="{BA9BB8E8-3768-42C3-8713-B442990F8575}">
      <dsp:nvSpPr>
        <dsp:cNvPr id="0" name=""/>
        <dsp:cNvSpPr/>
      </dsp:nvSpPr>
      <dsp:spPr>
        <a:xfrm>
          <a:off x="0" y="1777621"/>
          <a:ext cx="1904999" cy="1143000"/>
        </a:xfrm>
        <a:prstGeom prst="rect">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dirty="0"/>
            <a:t>Ut </a:t>
          </a:r>
          <a:r>
            <a:rPr lang="en-US" sz="2400" b="0" i="0" kern="1200" dirty="0" err="1"/>
            <a:t>molestie</a:t>
          </a:r>
          <a:endParaRPr lang="en-GB" sz="2400" kern="1200" dirty="0"/>
        </a:p>
      </dsp:txBody>
      <dsp:txXfrm>
        <a:off x="0" y="1777621"/>
        <a:ext cx="1904999" cy="114300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2.png>
</file>

<file path=ppt/media/image3.jpeg>
</file>

<file path=ppt/media/image4.jp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B4A59B1-FA50-4395-B5EB-7BF331022BFF}" type="datetimeFigureOut">
              <a:rPr lang="en-US" smtClean="0"/>
              <a:t>4/13/2021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9793F12-6BB5-4F6C-93E8-EF405C43220E}" type="slidenum">
              <a:rPr lang="en-US" smtClean="0"/>
              <a:t>‹#›</a:t>
            </a:fld>
            <a:endParaRPr lang="en-US"/>
          </a:p>
        </p:txBody>
      </p:sp>
    </p:spTree>
    <p:extLst>
      <p:ext uri="{BB962C8B-B14F-4D97-AF65-F5344CB8AC3E}">
        <p14:creationId xmlns:p14="http://schemas.microsoft.com/office/powerpoint/2010/main" val="39816144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9793F12-6BB5-4F6C-93E8-EF405C43220E}" type="slidenum">
              <a:rPr lang="en-US" smtClean="0"/>
              <a:t>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9793F12-6BB5-4F6C-93E8-EF405C43220E}" type="slidenum">
              <a:rPr lang="en-US" smtClean="0"/>
              <a:t>18</a:t>
            </a:fld>
            <a:endParaRPr lang="en-US"/>
          </a:p>
        </p:txBody>
      </p:sp>
    </p:spTree>
    <p:extLst>
      <p:ext uri="{BB962C8B-B14F-4D97-AF65-F5344CB8AC3E}">
        <p14:creationId xmlns:p14="http://schemas.microsoft.com/office/powerpoint/2010/main" val="19474437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l="-11000" r="-1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dirty="0"/>
              <a:t>Click to edit Master title style</a:t>
            </a:r>
          </a:p>
        </p:txBody>
      </p:sp>
      <p:sp>
        <p:nvSpPr>
          <p:cNvPr id="3" name="Subtitle 2"/>
          <p:cNvSpPr>
            <a:spLocks noGrp="1"/>
          </p:cNvSpPr>
          <p:nvPr>
            <p:ph type="subTitle" idx="1"/>
          </p:nvPr>
        </p:nvSpPr>
        <p:spPr>
          <a:xfrm>
            <a:off x="685800" y="2914650"/>
            <a:ext cx="6400800" cy="1314450"/>
          </a:xfrm>
        </p:spPr>
        <p:txBody>
          <a:bodyPr/>
          <a:lstStyle>
            <a:lvl1pPr marL="0" indent="0" algn="l">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cxnSp>
        <p:nvCxnSpPr>
          <p:cNvPr id="7" name="Straight Connector 6"/>
          <p:cNvCxnSpPr/>
          <p:nvPr userDrawn="1"/>
        </p:nvCxnSpPr>
        <p:spPr>
          <a:xfrm>
            <a:off x="683568" y="2679762"/>
            <a:ext cx="7776864" cy="0"/>
          </a:xfrm>
          <a:prstGeom prst="line">
            <a:avLst/>
          </a:prstGeom>
          <a:ln w="127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3759883"/>
            <a:ext cx="7772400" cy="648071"/>
          </a:xfrm>
        </p:spPr>
        <p:txBody>
          <a:bodyPr>
            <a:noAutofit/>
          </a:bodyPr>
          <a:lstStyle>
            <a:lvl1pPr algn="l">
              <a:defRPr sz="5400">
                <a:solidFill>
                  <a:schemeClr val="accent3">
                    <a:lumMod val="20000"/>
                    <a:lumOff val="80000"/>
                  </a:schemeClr>
                </a:solidFill>
                <a:effectLst>
                  <a:outerShdw blurRad="38100" dist="38100" dir="2700000" algn="tl">
                    <a:srgbClr val="000000">
                      <a:alpha val="43137"/>
                    </a:srgbClr>
                  </a:outerShdw>
                </a:effectLst>
              </a:defRPr>
            </a:lvl1pPr>
          </a:lstStyle>
          <a:p>
            <a:r>
              <a:rPr lang="en-US" dirty="0"/>
              <a:t>Click to edit title style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Section cov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327834"/>
            <a:ext cx="7772400" cy="1102519"/>
          </a:xfrm>
        </p:spPr>
        <p:txBody>
          <a:bodyPr/>
          <a:lstStyle>
            <a:lvl1pPr algn="l">
              <a:defRPr>
                <a:solidFill>
                  <a:schemeClr val="accent3">
                    <a:lumMod val="50000"/>
                  </a:schemeClr>
                </a:solidFill>
                <a:effectLst/>
              </a:defRPr>
            </a:lvl1pPr>
          </a:lstStyle>
          <a:p>
            <a:r>
              <a:rPr lang="en-US"/>
              <a:t>Click to edit Master title style</a:t>
            </a:r>
          </a:p>
        </p:txBody>
      </p:sp>
      <p:sp>
        <p:nvSpPr>
          <p:cNvPr id="3" name="Subtitle 2"/>
          <p:cNvSpPr>
            <a:spLocks noGrp="1"/>
          </p:cNvSpPr>
          <p:nvPr>
            <p:ph type="subTitle" idx="1"/>
          </p:nvPr>
        </p:nvSpPr>
        <p:spPr>
          <a:xfrm>
            <a:off x="685800" y="4449180"/>
            <a:ext cx="6400800" cy="498835"/>
          </a:xfrm>
        </p:spPr>
        <p:txBody>
          <a:bodyPr/>
          <a:lstStyle>
            <a:lvl1pPr marL="0" indent="0" algn="l">
              <a:buNone/>
              <a:defRPr>
                <a:solidFill>
                  <a:schemeClr val="accent3">
                    <a:lumMod val="75000"/>
                  </a:schemeClr>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 y="4731990"/>
            <a:ext cx="9143999" cy="411510"/>
          </a:xfrm>
          <a:gradFill>
            <a:gsLst>
              <a:gs pos="0">
                <a:schemeClr val="tx1">
                  <a:alpha val="50000"/>
                </a:schemeClr>
              </a:gs>
              <a:gs pos="50000">
                <a:schemeClr val="tx1">
                  <a:alpha val="60000"/>
                </a:schemeClr>
              </a:gs>
              <a:gs pos="100000">
                <a:schemeClr val="tx1">
                  <a:alpha val="50000"/>
                </a:schemeClr>
              </a:gs>
            </a:gsLst>
            <a:lin ang="5400000" scaled="0"/>
          </a:gradFill>
        </p:spPr>
        <p:txBody>
          <a:bodyPr>
            <a:noAutofit/>
          </a:bodyPr>
          <a:lstStyle>
            <a:lvl1pPr marL="363538" indent="0">
              <a:buNone/>
              <a:defRPr sz="2000">
                <a:solidFill>
                  <a:schemeClr val="accent3">
                    <a:lumMod val="20000"/>
                    <a:lumOff val="80000"/>
                  </a:schemeClr>
                </a:solidFill>
                <a:effectLst>
                  <a:glow rad="63500">
                    <a:schemeClr val="accent3">
                      <a:lumMod val="50000"/>
                      <a:alpha val="40000"/>
                    </a:schemeClr>
                  </a:glow>
                </a:effectLst>
                <a:latin typeface="+mj-lt"/>
              </a:defRPr>
            </a:lvl1pPr>
          </a:lstStyle>
          <a:p>
            <a:pPr lvl="0"/>
            <a:r>
              <a:rPr lang="en-US" dirty="0"/>
              <a:t>Click to edit Master text styles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3759883"/>
            <a:ext cx="7772400" cy="648071"/>
          </a:xfrm>
        </p:spPr>
        <p:txBody>
          <a:bodyPr>
            <a:noAutofit/>
          </a:bodyPr>
          <a:lstStyle>
            <a:lvl1pPr algn="l">
              <a:defRPr sz="5400">
                <a:solidFill>
                  <a:schemeClr val="accent3">
                    <a:lumMod val="20000"/>
                    <a:lumOff val="80000"/>
                  </a:schemeClr>
                </a:solidFill>
                <a:effectLst>
                  <a:outerShdw blurRad="38100" dist="38100" dir="2700000" algn="tl">
                    <a:srgbClr val="000000">
                      <a:alpha val="43137"/>
                    </a:srgbClr>
                  </a:outerShdw>
                </a:effectLst>
              </a:defRPr>
            </a:lvl1pPr>
          </a:lstStyle>
          <a:p>
            <a:r>
              <a:rPr lang="en-US" dirty="0"/>
              <a:t>Click to edit title style</a:t>
            </a:r>
          </a:p>
        </p:txBody>
      </p:sp>
    </p:spTree>
    <p:extLst>
      <p:ext uri="{BB962C8B-B14F-4D97-AF65-F5344CB8AC3E}">
        <p14:creationId xmlns:p14="http://schemas.microsoft.com/office/powerpoint/2010/main" val="11310261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p:cNvCxnSpPr/>
          <p:nvPr userDrawn="1"/>
        </p:nvCxnSpPr>
        <p:spPr>
          <a:xfrm>
            <a:off x="467544" y="1059582"/>
            <a:ext cx="8208912" cy="0"/>
          </a:xfrm>
          <a:prstGeom prst="line">
            <a:avLst/>
          </a:prstGeom>
          <a:ln w="127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p:cNvSpPr>
            <a:spLocks noGrp="1"/>
          </p:cNvSpPr>
          <p:nvPr>
            <p:ph type="sldNum" sz="quarter" idx="10"/>
          </p:nvPr>
        </p:nvSpPr>
        <p:spPr/>
        <p:txBody>
          <a:bodyPr/>
          <a:lstStyle/>
          <a:p>
            <a:fld id="{1EAF3D3D-FB26-40E4-B136-69330F741D44}" type="slidenum">
              <a:rPr lang="en-US" smtClean="0"/>
              <a:pPr/>
              <a:t>‹#›</a:t>
            </a:fld>
            <a:endParaRPr lang="en-US"/>
          </a:p>
        </p:txBody>
      </p:sp>
    </p:spTree>
    <p:extLst>
      <p:ext uri="{BB962C8B-B14F-4D97-AF65-F5344CB8AC3E}">
        <p14:creationId xmlns:p14="http://schemas.microsoft.com/office/powerpoint/2010/main" val="4045751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p:cNvCxnSpPr/>
          <p:nvPr userDrawn="1"/>
        </p:nvCxnSpPr>
        <p:spPr>
          <a:xfrm>
            <a:off x="467544" y="1059582"/>
            <a:ext cx="8208912" cy="0"/>
          </a:xfrm>
          <a:prstGeom prst="line">
            <a:avLst/>
          </a:prstGeom>
          <a:ln w="127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 name="Slide Number Placeholder 7"/>
          <p:cNvSpPr>
            <a:spLocks noGrp="1"/>
          </p:cNvSpPr>
          <p:nvPr>
            <p:ph type="sldNum" sz="quarter" idx="10"/>
          </p:nvPr>
        </p:nvSpPr>
        <p:spPr/>
        <p:txBody>
          <a:bodyPr/>
          <a:lstStyle/>
          <a:p>
            <a:fld id="{1EAF3D3D-FB26-40E4-B136-69330F741D4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Slide Number Placeholder 6"/>
          <p:cNvSpPr>
            <a:spLocks noGrp="1"/>
          </p:cNvSpPr>
          <p:nvPr>
            <p:ph type="sldNum" sz="quarter" idx="10"/>
          </p:nvPr>
        </p:nvSpPr>
        <p:spPr/>
        <p:txBody>
          <a:bodyPr/>
          <a:lstStyle/>
          <a:p>
            <a:fld id="{1EAF3D3D-FB26-40E4-B136-69330F741D4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p:cNvCxnSpPr/>
          <p:nvPr userDrawn="1"/>
        </p:nvCxnSpPr>
        <p:spPr>
          <a:xfrm>
            <a:off x="467544" y="1059582"/>
            <a:ext cx="8208912" cy="0"/>
          </a:xfrm>
          <a:prstGeom prst="line">
            <a:avLst/>
          </a:prstGeom>
          <a:ln w="127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Slide Number Placeholder 8"/>
          <p:cNvSpPr>
            <a:spLocks noGrp="1"/>
          </p:cNvSpPr>
          <p:nvPr>
            <p:ph type="sldNum" sz="quarter" idx="10"/>
          </p:nvPr>
        </p:nvSpPr>
        <p:spPr/>
        <p:txBody>
          <a:bodyPr/>
          <a:lstStyle/>
          <a:p>
            <a:fld id="{1EAF3D3D-FB26-40E4-B136-69330F741D4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467544" y="1059582"/>
            <a:ext cx="8208912" cy="0"/>
          </a:xfrm>
          <a:prstGeom prst="line">
            <a:avLst/>
          </a:prstGeom>
          <a:ln w="127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1" name="Slide Number Placeholder 10"/>
          <p:cNvSpPr>
            <a:spLocks noGrp="1"/>
          </p:cNvSpPr>
          <p:nvPr>
            <p:ph type="sldNum" sz="quarter" idx="10"/>
          </p:nvPr>
        </p:nvSpPr>
        <p:spPr/>
        <p:txBody>
          <a:bodyPr/>
          <a:lstStyle/>
          <a:p>
            <a:fld id="{1EAF3D3D-FB26-40E4-B136-69330F741D4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cxnSp>
        <p:nvCxnSpPr>
          <p:cNvPr id="6" name="Straight Connector 5"/>
          <p:cNvCxnSpPr/>
          <p:nvPr userDrawn="1"/>
        </p:nvCxnSpPr>
        <p:spPr>
          <a:xfrm>
            <a:off x="467544" y="1059582"/>
            <a:ext cx="8208912" cy="0"/>
          </a:xfrm>
          <a:prstGeom prst="line">
            <a:avLst/>
          </a:prstGeom>
          <a:ln w="1270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Slide Number Placeholder 6"/>
          <p:cNvSpPr>
            <a:spLocks noGrp="1"/>
          </p:cNvSpPr>
          <p:nvPr>
            <p:ph type="sldNum" sz="quarter" idx="10"/>
          </p:nvPr>
        </p:nvSpPr>
        <p:spPr/>
        <p:txBody>
          <a:bodyPr/>
          <a:lstStyle/>
          <a:p>
            <a:fld id="{1EAF3D3D-FB26-40E4-B136-69330F741D4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Slide Number Placeholder 7"/>
          <p:cNvSpPr>
            <a:spLocks noGrp="1"/>
          </p:cNvSpPr>
          <p:nvPr>
            <p:ph type="sldNum" sz="quarter" idx="10"/>
          </p:nvPr>
        </p:nvSpPr>
        <p:spPr/>
        <p:txBody>
          <a:bodyPr/>
          <a:lstStyle/>
          <a:p>
            <a:fld id="{1EAF3D3D-FB26-40E4-B136-69330F741D4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Slide Number Placeholder 7"/>
          <p:cNvSpPr>
            <a:spLocks noGrp="1"/>
          </p:cNvSpPr>
          <p:nvPr>
            <p:ph type="sldNum" sz="quarter" idx="10"/>
          </p:nvPr>
        </p:nvSpPr>
        <p:spPr/>
        <p:txBody>
          <a:bodyPr/>
          <a:lstStyle/>
          <a:p>
            <a:fld id="{1EAF3D3D-FB26-40E4-B136-69330F741D4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3.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t="-9000" b="-9000"/>
          </a:stretch>
        </a:blipFill>
        <a:effectLst/>
      </p:bgPr>
    </p:bg>
    <p:spTree>
      <p:nvGrpSpPr>
        <p:cNvPr id="1" name=""/>
        <p:cNvGrpSpPr/>
        <p:nvPr/>
      </p:nvGrpSpPr>
      <p:grpSpPr>
        <a:xfrm>
          <a:off x="0" y="0"/>
          <a:ext cx="0" cy="0"/>
          <a:chOff x="0" y="0"/>
          <a:chExt cx="0" cy="0"/>
        </a:xfrm>
      </p:grpSpPr>
      <p:sp>
        <p:nvSpPr>
          <p:cNvPr id="7" name="Rectangle 6"/>
          <p:cNvSpPr/>
          <p:nvPr userDrawn="1"/>
        </p:nvSpPr>
        <p:spPr>
          <a:xfrm>
            <a:off x="179512" y="141480"/>
            <a:ext cx="8784976" cy="4860540"/>
          </a:xfrm>
          <a:prstGeom prst="rect">
            <a:avLst/>
          </a:prstGeom>
          <a:solidFill>
            <a:srgbClr val="FFFFFF">
              <a:alpha val="94902"/>
            </a:srgb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eorgia" pitchFamily="18" charset="0"/>
            </a:endParaRPr>
          </a:p>
        </p:txBody>
      </p:sp>
      <p:sp>
        <p:nvSpPr>
          <p:cNvPr id="2" name="Title Placeholder 1"/>
          <p:cNvSpPr>
            <a:spLocks noGrp="1"/>
          </p:cNvSpPr>
          <p:nvPr>
            <p:ph type="title"/>
          </p:nvPr>
        </p:nvSpPr>
        <p:spPr>
          <a:xfrm>
            <a:off x="457200" y="195486"/>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167595"/>
            <a:ext cx="8229600" cy="3394472"/>
          </a:xfrm>
          <a:prstGeom prst="rect">
            <a:avLst/>
          </a:prstGeom>
          <a:effectLst/>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553200" y="4677984"/>
            <a:ext cx="2133600" cy="273844"/>
          </a:xfrm>
          <a:prstGeom prst="rect">
            <a:avLst/>
          </a:prstGeom>
        </p:spPr>
        <p:txBody>
          <a:bodyPr vert="horz" lIns="91440" tIns="45720" rIns="91440" bIns="45720" rtlCol="0" anchor="ctr"/>
          <a:lstStyle>
            <a:lvl1pPr algn="r">
              <a:defRPr sz="1200">
                <a:solidFill>
                  <a:schemeClr val="accent3">
                    <a:lumMod val="75000"/>
                  </a:schemeClr>
                </a:solidFill>
                <a:latin typeface="Georgia" pitchFamily="18" charset="0"/>
              </a:defRPr>
            </a:lvl1pPr>
          </a:lstStyle>
          <a:p>
            <a:fld id="{1EAF3D3D-FB26-40E4-B136-69330F741D4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spcBef>
          <a:spcPct val="0"/>
        </a:spcBef>
        <a:buNone/>
        <a:defRPr sz="4400" b="1" kern="1200" cap="none" spc="0">
          <a:ln w="1905"/>
          <a:gradFill>
            <a:gsLst>
              <a:gs pos="0">
                <a:schemeClr val="accent5">
                  <a:lumMod val="50000"/>
                </a:schemeClr>
              </a:gs>
              <a:gs pos="78000">
                <a:schemeClr val="accent3">
                  <a:lumMod val="75000"/>
                </a:schemeClr>
              </a:gs>
              <a:gs pos="100000">
                <a:schemeClr val="accent3">
                  <a:lumMod val="50000"/>
                </a:schemeClr>
              </a:gs>
            </a:gsLst>
            <a:lin ang="5400000"/>
          </a:gradFill>
          <a:effectLst/>
          <a:latin typeface="+mj-lt"/>
          <a:ea typeface="+mj-ea"/>
          <a:cs typeface="+mj-cs"/>
        </a:defRPr>
      </a:lvl1pPr>
    </p:titleStyle>
    <p:bodyStyle>
      <a:lvl1pPr marL="342900" indent="-342900" algn="l" defTabSz="914400" rtl="0" eaLnBrk="1" latinLnBrk="0" hangingPunct="1">
        <a:spcBef>
          <a:spcPct val="20000"/>
        </a:spcBef>
        <a:buFontTx/>
        <a:buBlip>
          <a:blip r:embed="rId12"/>
        </a:buBlip>
        <a:defRPr sz="3200" kern="1200">
          <a:solidFill>
            <a:schemeClr val="tx1"/>
          </a:solidFill>
          <a:latin typeface="+mn-lt"/>
          <a:ea typeface="+mn-ea"/>
          <a:cs typeface="+mn-cs"/>
        </a:defRPr>
      </a:lvl1pPr>
      <a:lvl2pPr marL="742950" indent="-285750" algn="l" defTabSz="914400" rtl="0" eaLnBrk="1" latinLnBrk="0" hangingPunct="1">
        <a:spcBef>
          <a:spcPct val="20000"/>
        </a:spcBef>
        <a:buClr>
          <a:schemeClr val="accent3">
            <a:lumMod val="75000"/>
          </a:schemeClr>
        </a:buClr>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chemeClr val="accent3">
            <a:lumMod val="75000"/>
          </a:schemeClr>
        </a:buClr>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Clr>
          <a:schemeClr val="accent3">
            <a:lumMod val="75000"/>
          </a:schemeClr>
        </a:buClr>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Clr>
          <a:schemeClr val="accent3">
            <a:lumMod val="75000"/>
          </a:schemeClr>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4" r:id="rId3"/>
    <p:sldLayoutId id="2147483677" r:id="rId4"/>
    <p:sldLayoutId id="2147483678" r:id="rId5"/>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05806" y="315414"/>
            <a:ext cx="7772400" cy="648071"/>
          </a:xfrm>
        </p:spPr>
        <p:txBody>
          <a:bodyPr/>
          <a:lstStyle/>
          <a:p>
            <a:pPr algn="ctr"/>
            <a:r>
              <a:rPr lang="en-US" dirty="0">
                <a:solidFill>
                  <a:schemeClr val="tx1"/>
                </a:solidFill>
                <a:effectLst>
                  <a:glow rad="12700">
                    <a:schemeClr val="bg1">
                      <a:alpha val="40000"/>
                    </a:schemeClr>
                  </a:glow>
                  <a:outerShdw blurRad="38100" dir="2700000" algn="tl">
                    <a:schemeClr val="bg1">
                      <a:lumMod val="95000"/>
                      <a:alpha val="43000"/>
                    </a:schemeClr>
                  </a:outerShdw>
                </a:effectLst>
              </a:rPr>
              <a:t>Lorem ipsum dolor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2381" y="-2622"/>
            <a:ext cx="7735186" cy="5159383"/>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quarter" idx="10"/>
          </p:nvPr>
        </p:nvSpPr>
        <p:spPr/>
        <p:txBody>
          <a:bodyPr/>
          <a:lstStyle/>
          <a:p>
            <a:r>
              <a:rPr lang="en-GB" dirty="0"/>
              <a:t>Nam </a:t>
            </a:r>
            <a:r>
              <a:rPr lang="en-GB" dirty="0" err="1"/>
              <a:t>rhoncus</a:t>
            </a:r>
            <a:r>
              <a:rPr lang="en-GB" dirty="0"/>
              <a:t> libero</a:t>
            </a:r>
          </a:p>
        </p:txBody>
      </p:sp>
    </p:spTree>
    <p:extLst>
      <p:ext uri="{BB962C8B-B14F-4D97-AF65-F5344CB8AC3E}">
        <p14:creationId xmlns:p14="http://schemas.microsoft.com/office/powerpoint/2010/main" val="24999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7698" y="2216"/>
            <a:ext cx="7711927" cy="5141284"/>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quarter" idx="10"/>
          </p:nvPr>
        </p:nvSpPr>
        <p:spPr/>
        <p:txBody>
          <a:bodyPr/>
          <a:lstStyle/>
          <a:p>
            <a:r>
              <a:rPr lang="en-GB" dirty="0" err="1"/>
              <a:t>Quisque</a:t>
            </a:r>
            <a:r>
              <a:rPr lang="en-GB" dirty="0"/>
              <a:t> lacinia </a:t>
            </a:r>
            <a:r>
              <a:rPr lang="en-GB" dirty="0" err="1"/>
              <a:t>porttitor</a:t>
            </a:r>
            <a:r>
              <a:rPr lang="en-GB" dirty="0"/>
              <a:t> </a:t>
            </a:r>
            <a:r>
              <a:rPr lang="en-GB" dirty="0" err="1"/>
              <a:t>arcu</a:t>
            </a:r>
            <a:endParaRPr lang="en-GB" dirty="0"/>
          </a:p>
        </p:txBody>
      </p:sp>
    </p:spTree>
    <p:extLst>
      <p:ext uri="{BB962C8B-B14F-4D97-AF65-F5344CB8AC3E}">
        <p14:creationId xmlns:p14="http://schemas.microsoft.com/office/powerpoint/2010/main" val="3382418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4703" y="0"/>
            <a:ext cx="7714598"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p:cNvSpPr>
            <a:spLocks noGrp="1"/>
          </p:cNvSpPr>
          <p:nvPr>
            <p:ph type="body" sz="quarter" idx="10"/>
          </p:nvPr>
        </p:nvSpPr>
        <p:spPr/>
        <p:txBody>
          <a:bodyPr/>
          <a:lstStyle/>
          <a:p>
            <a:r>
              <a:rPr lang="it-IT" dirty="0"/>
              <a:t>Curabitur vel commodo ex, vel mattis mi. Aliquam</a:t>
            </a:r>
            <a:endParaRPr lang="en-GB" dirty="0"/>
          </a:p>
          <a:p>
            <a:endParaRPr lang="en-GB" dirty="0"/>
          </a:p>
        </p:txBody>
      </p:sp>
    </p:spTree>
    <p:extLst>
      <p:ext uri="{BB962C8B-B14F-4D97-AF65-F5344CB8AC3E}">
        <p14:creationId xmlns:p14="http://schemas.microsoft.com/office/powerpoint/2010/main" val="596851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1" y="1"/>
            <a:ext cx="9143998" cy="5143499"/>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1"/>
          <p:cNvSpPr>
            <a:spLocks noGrp="1"/>
          </p:cNvSpPr>
          <p:nvPr>
            <p:ph type="body" sz="quarter" idx="10"/>
          </p:nvPr>
        </p:nvSpPr>
        <p:spPr/>
        <p:txBody>
          <a:bodyPr/>
          <a:lstStyle/>
          <a:p>
            <a:r>
              <a:rPr lang="en-GB" dirty="0" err="1"/>
              <a:t>Sed</a:t>
            </a:r>
            <a:r>
              <a:rPr lang="en-GB" dirty="0"/>
              <a:t> </a:t>
            </a:r>
            <a:r>
              <a:rPr lang="en-GB" dirty="0" err="1"/>
              <a:t>nec</a:t>
            </a:r>
            <a:r>
              <a:rPr lang="en-GB" dirty="0"/>
              <a:t> </a:t>
            </a:r>
            <a:r>
              <a:rPr lang="en-GB" dirty="0" err="1"/>
              <a:t>efficitur</a:t>
            </a:r>
            <a:r>
              <a:rPr lang="en-GB" dirty="0"/>
              <a:t> </a:t>
            </a:r>
            <a:r>
              <a:rPr lang="en-GB" dirty="0" err="1"/>
              <a:t>odio</a:t>
            </a:r>
            <a:endParaRPr lang="en-GB" dirty="0"/>
          </a:p>
        </p:txBody>
      </p:sp>
    </p:spTree>
    <p:extLst>
      <p:ext uri="{BB962C8B-B14F-4D97-AF65-F5344CB8AC3E}">
        <p14:creationId xmlns:p14="http://schemas.microsoft.com/office/powerpoint/2010/main" val="627010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9330" y="0"/>
            <a:ext cx="7705339"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0"/>
          </p:nvPr>
        </p:nvSpPr>
        <p:spPr/>
        <p:txBody>
          <a:bodyPr/>
          <a:lstStyle/>
          <a:p>
            <a:r>
              <a:rPr lang="en-GB" dirty="0" err="1"/>
              <a:t>Nullam</a:t>
            </a:r>
            <a:r>
              <a:rPr lang="en-GB" dirty="0"/>
              <a:t> dictum </a:t>
            </a:r>
            <a:r>
              <a:rPr lang="en-GB" dirty="0" err="1"/>
              <a:t>eu</a:t>
            </a:r>
            <a:r>
              <a:rPr lang="en-GB" dirty="0"/>
              <a:t> </a:t>
            </a:r>
            <a:r>
              <a:rPr lang="en-GB" dirty="0" err="1"/>
              <a:t>elit</a:t>
            </a:r>
            <a:endParaRPr lang="en-GB" dirty="0"/>
          </a:p>
        </p:txBody>
      </p:sp>
    </p:spTree>
    <p:extLst>
      <p:ext uri="{BB962C8B-B14F-4D97-AF65-F5344CB8AC3E}">
        <p14:creationId xmlns:p14="http://schemas.microsoft.com/office/powerpoint/2010/main" val="2101195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2" y="-3348"/>
            <a:ext cx="9149952" cy="5146848"/>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1"/>
          <p:cNvSpPr>
            <a:spLocks noGrp="1"/>
          </p:cNvSpPr>
          <p:nvPr>
            <p:ph type="body" sz="quarter" idx="10"/>
          </p:nvPr>
        </p:nvSpPr>
        <p:spPr/>
        <p:txBody>
          <a:bodyPr/>
          <a:lstStyle/>
          <a:p>
            <a:r>
              <a:rPr lang="en-GB" dirty="0"/>
              <a:t>Donec </a:t>
            </a:r>
            <a:r>
              <a:rPr lang="en-GB" dirty="0" err="1"/>
              <a:t>accumsan</a:t>
            </a:r>
            <a:r>
              <a:rPr lang="en-GB" dirty="0"/>
              <a:t> </a:t>
            </a:r>
            <a:r>
              <a:rPr lang="en-GB" dirty="0" err="1"/>
              <a:t>accumsan</a:t>
            </a:r>
            <a:r>
              <a:rPr lang="en-GB" dirty="0"/>
              <a:t> </a:t>
            </a:r>
            <a:r>
              <a:rPr lang="en-GB" dirty="0" err="1"/>
              <a:t>ullamcorper</a:t>
            </a:r>
            <a:endParaRPr lang="en-GB" dirty="0"/>
          </a:p>
        </p:txBody>
      </p:sp>
    </p:spTree>
    <p:extLst>
      <p:ext uri="{BB962C8B-B14F-4D97-AF65-F5344CB8AC3E}">
        <p14:creationId xmlns:p14="http://schemas.microsoft.com/office/powerpoint/2010/main" val="302987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chemeClr val="bg1"/>
            </a:solidFill>
          </a:ln>
        </p:spPr>
        <p:style>
          <a:lnRef idx="2">
            <a:schemeClr val="dk1"/>
          </a:lnRef>
          <a:fillRef idx="1">
            <a:schemeClr val="lt1"/>
          </a:fillRef>
          <a:effectRef idx="0">
            <a:schemeClr val="dk1"/>
          </a:effectRef>
          <a:fontRef idx="minor">
            <a:schemeClr val="dk1"/>
          </a:fontRef>
        </p:style>
        <p:txBody>
          <a:bodyPr/>
          <a:lstStyle/>
          <a:p>
            <a:pPr algn="ctr"/>
            <a:r>
              <a:rPr lang="en-US">
                <a:solidFill>
                  <a:schemeClr val="tx1"/>
                </a:solidFill>
              </a:rPr>
              <a:t>Lorem ipsum dolor</a:t>
            </a:r>
            <a:endParaRPr lang="en-US" dirty="0">
              <a:solidFill>
                <a:schemeClr val="tx1"/>
              </a:solidFill>
            </a:endParaRPr>
          </a:p>
        </p:txBody>
      </p:sp>
      <p:sp>
        <p:nvSpPr>
          <p:cNvPr id="3" name="Content Placeholder 2">
            <a:extLst>
              <a:ext uri="{FF2B5EF4-FFF2-40B4-BE49-F238E27FC236}">
                <a16:creationId xmlns:a16="http://schemas.microsoft.com/office/drawing/2014/main" id="{ADDCCFFA-31F6-40F6-89E5-102C1A246768}"/>
              </a:ext>
            </a:extLst>
          </p:cNvPr>
          <p:cNvSpPr>
            <a:spLocks noGrp="1"/>
          </p:cNvSpPr>
          <p:nvPr>
            <p:ph idx="1"/>
          </p:nvPr>
        </p:nvSpPr>
        <p:spPr/>
        <p:txBody>
          <a:bodyPr>
            <a:normAutofit fontScale="92500" lnSpcReduction="20000"/>
          </a:bodyPr>
          <a:lstStyle/>
          <a:p>
            <a:pPr marL="0" indent="0">
              <a:buNone/>
            </a:pPr>
            <a:r>
              <a:rPr lang="en-US" dirty="0" err="1"/>
              <a:t>Curabitur</a:t>
            </a:r>
            <a:r>
              <a:rPr lang="en-US" dirty="0"/>
              <a:t> non </a:t>
            </a:r>
            <a:r>
              <a:rPr lang="en-US" dirty="0" err="1"/>
              <a:t>lobortis</a:t>
            </a:r>
            <a:r>
              <a:rPr lang="en-US" dirty="0"/>
              <a:t> </a:t>
            </a:r>
            <a:r>
              <a:rPr lang="en-US" dirty="0" err="1"/>
              <a:t>tortor</a:t>
            </a:r>
            <a:r>
              <a:rPr lang="en-US" dirty="0"/>
              <a:t>, vel </a:t>
            </a:r>
            <a:r>
              <a:rPr lang="en-US" dirty="0" err="1"/>
              <a:t>bibendum</a:t>
            </a:r>
            <a:r>
              <a:rPr lang="en-US" dirty="0"/>
              <a:t> </a:t>
            </a:r>
            <a:r>
              <a:rPr lang="en-US" dirty="0" err="1"/>
              <a:t>nulla</a:t>
            </a:r>
            <a:r>
              <a:rPr lang="en-US" dirty="0"/>
              <a:t>. Integer et </a:t>
            </a:r>
            <a:r>
              <a:rPr lang="en-US" dirty="0" err="1"/>
              <a:t>justo</a:t>
            </a:r>
            <a:r>
              <a:rPr lang="en-US" dirty="0"/>
              <a:t> </a:t>
            </a:r>
            <a:r>
              <a:rPr lang="en-US" dirty="0" err="1"/>
              <a:t>eget</a:t>
            </a:r>
            <a:r>
              <a:rPr lang="en-US" dirty="0"/>
              <a:t> </a:t>
            </a:r>
            <a:r>
              <a:rPr lang="en-US" dirty="0" err="1"/>
              <a:t>elit</a:t>
            </a:r>
            <a:r>
              <a:rPr lang="en-US" dirty="0"/>
              <a:t> </a:t>
            </a:r>
            <a:r>
              <a:rPr lang="en-US" dirty="0" err="1"/>
              <a:t>malesuada</a:t>
            </a:r>
            <a:r>
              <a:rPr lang="en-US" dirty="0"/>
              <a:t> pulvinar. </a:t>
            </a:r>
            <a:r>
              <a:rPr lang="en-US" dirty="0" err="1"/>
              <a:t>Curabitur</a:t>
            </a:r>
            <a:r>
              <a:rPr lang="en-US" dirty="0"/>
              <a:t> </a:t>
            </a:r>
            <a:r>
              <a:rPr lang="en-US" dirty="0" err="1"/>
              <a:t>tincidunt</a:t>
            </a:r>
            <a:r>
              <a:rPr lang="en-US" dirty="0"/>
              <a:t>, </a:t>
            </a:r>
            <a:r>
              <a:rPr lang="en-US" dirty="0" err="1"/>
              <a:t>arcu</a:t>
            </a:r>
            <a:r>
              <a:rPr lang="en-US" dirty="0"/>
              <a:t> </a:t>
            </a:r>
            <a:r>
              <a:rPr lang="en-US" dirty="0" err="1"/>
              <a:t>nec</a:t>
            </a:r>
            <a:r>
              <a:rPr lang="en-US" dirty="0"/>
              <a:t> porta </a:t>
            </a:r>
            <a:r>
              <a:rPr lang="en-US" dirty="0" err="1"/>
              <a:t>volutpat</a:t>
            </a:r>
            <a:r>
              <a:rPr lang="en-US" dirty="0"/>
              <a:t>, </a:t>
            </a:r>
            <a:r>
              <a:rPr lang="en-US" dirty="0" err="1"/>
              <a:t>turpis</a:t>
            </a:r>
            <a:r>
              <a:rPr lang="en-US" dirty="0"/>
              <a:t> </a:t>
            </a:r>
            <a:r>
              <a:rPr lang="en-US" dirty="0" err="1"/>
              <a:t>nunc</a:t>
            </a:r>
            <a:r>
              <a:rPr lang="en-US" dirty="0"/>
              <a:t> </a:t>
            </a:r>
            <a:r>
              <a:rPr lang="en-US" dirty="0" err="1"/>
              <a:t>suscipit</a:t>
            </a:r>
            <a:r>
              <a:rPr lang="en-US" dirty="0"/>
              <a:t> diam, sed </a:t>
            </a:r>
            <a:r>
              <a:rPr lang="en-US" dirty="0" err="1"/>
              <a:t>finibus</a:t>
            </a:r>
            <a:r>
              <a:rPr lang="en-US" dirty="0"/>
              <a:t> </a:t>
            </a:r>
            <a:r>
              <a:rPr lang="en-US" dirty="0" err="1"/>
              <a:t>mauris</a:t>
            </a:r>
            <a:r>
              <a:rPr lang="en-US" dirty="0"/>
              <a:t> </a:t>
            </a:r>
            <a:r>
              <a:rPr lang="en-US" dirty="0" err="1"/>
              <a:t>urna</a:t>
            </a:r>
            <a:r>
              <a:rPr lang="en-US" dirty="0"/>
              <a:t> </a:t>
            </a:r>
            <a:r>
              <a:rPr lang="en-US" dirty="0" err="1"/>
              <a:t>blandit</a:t>
            </a:r>
            <a:r>
              <a:rPr lang="en-US" dirty="0"/>
              <a:t> </a:t>
            </a:r>
            <a:r>
              <a:rPr lang="en-US" dirty="0" err="1"/>
              <a:t>elit</a:t>
            </a:r>
            <a:r>
              <a:rPr lang="en-US" dirty="0"/>
              <a:t>. Maecenas </a:t>
            </a:r>
            <a:r>
              <a:rPr lang="en-US" dirty="0" err="1"/>
              <a:t>laoreet</a:t>
            </a:r>
            <a:r>
              <a:rPr lang="en-US" dirty="0"/>
              <a:t> </a:t>
            </a:r>
            <a:r>
              <a:rPr lang="en-US" dirty="0" err="1"/>
              <a:t>imperdiet</a:t>
            </a:r>
            <a:r>
              <a:rPr lang="en-US" dirty="0"/>
              <a:t> </a:t>
            </a:r>
            <a:r>
              <a:rPr lang="en-US" dirty="0" err="1"/>
              <a:t>elit</a:t>
            </a:r>
            <a:r>
              <a:rPr lang="en-US" dirty="0"/>
              <a:t>, in </a:t>
            </a:r>
            <a:r>
              <a:rPr lang="en-US" dirty="0" err="1"/>
              <a:t>consectetur</a:t>
            </a:r>
            <a:r>
              <a:rPr lang="en-US" dirty="0"/>
              <a:t> </a:t>
            </a:r>
            <a:r>
              <a:rPr lang="en-US" dirty="0" err="1"/>
              <a:t>neque</a:t>
            </a:r>
            <a:r>
              <a:rPr lang="en-US" dirty="0"/>
              <a:t> convallis et. </a:t>
            </a:r>
            <a:r>
              <a:rPr lang="en-US" dirty="0" err="1"/>
              <a:t>Fusce</a:t>
            </a:r>
            <a:r>
              <a:rPr lang="en-US" dirty="0"/>
              <a:t> </a:t>
            </a:r>
            <a:r>
              <a:rPr lang="en-US" dirty="0" err="1"/>
              <a:t>varius</a:t>
            </a:r>
            <a:r>
              <a:rPr lang="en-US" dirty="0"/>
              <a:t> </a:t>
            </a:r>
            <a:r>
              <a:rPr lang="en-US" dirty="0" err="1"/>
              <a:t>justo</a:t>
            </a:r>
            <a:r>
              <a:rPr lang="en-US" dirty="0"/>
              <a:t> in diam </a:t>
            </a:r>
            <a:r>
              <a:rPr lang="en-US" dirty="0" err="1"/>
              <a:t>efficitur</a:t>
            </a:r>
            <a:r>
              <a:rPr lang="en-US" dirty="0"/>
              <a:t> </a:t>
            </a:r>
            <a:r>
              <a:rPr lang="en-US" dirty="0" err="1"/>
              <a:t>malesuada</a:t>
            </a:r>
            <a:r>
              <a:rPr lang="en-US" dirty="0"/>
              <a:t>. </a:t>
            </a:r>
            <a:r>
              <a:rPr lang="en-US" dirty="0" err="1"/>
              <a:t>Vivamus</a:t>
            </a:r>
            <a:r>
              <a:rPr lang="en-US" dirty="0"/>
              <a:t> </a:t>
            </a:r>
            <a:r>
              <a:rPr lang="en-US" dirty="0" err="1"/>
              <a:t>consectetur</a:t>
            </a:r>
            <a:r>
              <a:rPr lang="en-US" dirty="0"/>
              <a:t> </a:t>
            </a:r>
            <a:r>
              <a:rPr lang="en-US" dirty="0" err="1"/>
              <a:t>congue</a:t>
            </a:r>
            <a:r>
              <a:rPr lang="en-US" dirty="0"/>
              <a:t> </a:t>
            </a:r>
            <a:r>
              <a:rPr lang="en-US" dirty="0" err="1"/>
              <a:t>urna</a:t>
            </a:r>
            <a:r>
              <a:rPr lang="en-US" dirty="0"/>
              <a:t> </a:t>
            </a:r>
            <a:r>
              <a:rPr lang="en-US" dirty="0" err="1"/>
              <a:t>eu</a:t>
            </a:r>
            <a:r>
              <a:rPr lang="en-US" dirty="0"/>
              <a:t> </a:t>
            </a:r>
            <a:r>
              <a:rPr lang="en-US" dirty="0" err="1"/>
              <a:t>tincidunt</a:t>
            </a:r>
            <a:r>
              <a:rPr lang="en-US" dirty="0"/>
              <a:t>. Nam </a:t>
            </a:r>
            <a:r>
              <a:rPr lang="en-US" dirty="0" err="1"/>
              <a:t>mollis</a:t>
            </a:r>
            <a:r>
              <a:rPr lang="en-US" dirty="0"/>
              <a:t> </a:t>
            </a:r>
            <a:r>
              <a:rPr lang="en-US" dirty="0" err="1"/>
              <a:t>risus</a:t>
            </a:r>
            <a:r>
              <a:rPr lang="en-US" dirty="0"/>
              <a:t> non </a:t>
            </a:r>
            <a:r>
              <a:rPr lang="en-US" dirty="0" err="1"/>
              <a:t>ultricies</a:t>
            </a:r>
            <a:r>
              <a:rPr lang="en-US" dirty="0"/>
              <a:t> maximus. </a:t>
            </a:r>
            <a:r>
              <a:rPr lang="en-US" dirty="0" err="1"/>
              <a:t>Nulla</a:t>
            </a:r>
            <a:r>
              <a:rPr lang="en-US" dirty="0"/>
              <a:t> </a:t>
            </a:r>
            <a:r>
              <a:rPr lang="en-US" dirty="0" err="1"/>
              <a:t>facilisi</a:t>
            </a:r>
            <a:r>
              <a:rPr lang="en-US" dirty="0"/>
              <a:t>.</a:t>
            </a:r>
            <a:endParaRPr lang="en-FI" dirty="0"/>
          </a:p>
        </p:txBody>
      </p:sp>
    </p:spTree>
    <p:extLst>
      <p:ext uri="{BB962C8B-B14F-4D97-AF65-F5344CB8AC3E}">
        <p14:creationId xmlns:p14="http://schemas.microsoft.com/office/powerpoint/2010/main" val="10263448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818707" y="803"/>
            <a:ext cx="7714046" cy="5142697"/>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11"/>
          <p:cNvSpPr>
            <a:spLocks noGrp="1"/>
          </p:cNvSpPr>
          <p:nvPr>
            <p:ph type="body" sz="quarter" idx="10"/>
          </p:nvPr>
        </p:nvSpPr>
        <p:spPr/>
        <p:txBody>
          <a:bodyPr/>
          <a:lstStyle/>
          <a:p>
            <a:r>
              <a:rPr lang="en-US" dirty="0"/>
              <a:t>Sed </a:t>
            </a:r>
            <a:r>
              <a:rPr lang="en-US" dirty="0" err="1"/>
              <a:t>suscipit</a:t>
            </a:r>
            <a:r>
              <a:rPr lang="en-US" dirty="0"/>
              <a:t> </a:t>
            </a:r>
            <a:r>
              <a:rPr lang="en-US" dirty="0" err="1"/>
              <a:t>venenatis</a:t>
            </a:r>
            <a:r>
              <a:rPr lang="en-US" dirty="0"/>
              <a:t> </a:t>
            </a:r>
            <a:r>
              <a:rPr lang="en-US" dirty="0" err="1"/>
              <a:t>leo</a:t>
            </a:r>
            <a:endParaRPr lang="en-US" dirty="0"/>
          </a:p>
        </p:txBody>
      </p:sp>
    </p:spTree>
    <p:extLst>
      <p:ext uri="{BB962C8B-B14F-4D97-AF65-F5344CB8AC3E}">
        <p14:creationId xmlns:p14="http://schemas.microsoft.com/office/powerpoint/2010/main" val="31916925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rmAutofit lnSpcReduction="10000"/>
          </a:bodyPr>
          <a:lstStyle/>
          <a:p>
            <a:pPr marL="0" indent="0">
              <a:buNone/>
            </a:pPr>
            <a:r>
              <a:rPr lang="en-US" dirty="0"/>
              <a:t>Donec at </a:t>
            </a:r>
            <a:r>
              <a:rPr lang="en-US" dirty="0" err="1"/>
              <a:t>nibh</a:t>
            </a:r>
            <a:r>
              <a:rPr lang="en-US" dirty="0"/>
              <a:t> a </a:t>
            </a:r>
            <a:r>
              <a:rPr lang="en-US" dirty="0" err="1"/>
              <a:t>purus</a:t>
            </a:r>
            <a:r>
              <a:rPr lang="en-US" dirty="0"/>
              <a:t> </a:t>
            </a:r>
            <a:r>
              <a:rPr lang="en-US" dirty="0" err="1"/>
              <a:t>commodo</a:t>
            </a:r>
            <a:r>
              <a:rPr lang="en-US" dirty="0"/>
              <a:t> </a:t>
            </a:r>
            <a:r>
              <a:rPr lang="en-US" dirty="0" err="1"/>
              <a:t>egestas</a:t>
            </a:r>
            <a:r>
              <a:rPr lang="en-US" dirty="0"/>
              <a:t> a </a:t>
            </a:r>
            <a:r>
              <a:rPr lang="en-US" dirty="0" err="1"/>
              <a:t>a</a:t>
            </a:r>
            <a:r>
              <a:rPr lang="en-US" dirty="0"/>
              <a:t> lorem. Duis </a:t>
            </a:r>
            <a:r>
              <a:rPr lang="en-US" dirty="0" err="1"/>
              <a:t>rutrum</a:t>
            </a:r>
            <a:r>
              <a:rPr lang="en-US" dirty="0"/>
              <a:t> semper </a:t>
            </a:r>
            <a:r>
              <a:rPr lang="en-US" dirty="0" err="1"/>
              <a:t>porttitor</a:t>
            </a:r>
            <a:r>
              <a:rPr lang="en-US" dirty="0"/>
              <a:t>. Sed </a:t>
            </a:r>
            <a:r>
              <a:rPr lang="en-US" dirty="0" err="1"/>
              <a:t>sagittis</a:t>
            </a:r>
            <a:r>
              <a:rPr lang="en-US" dirty="0"/>
              <a:t> </a:t>
            </a:r>
            <a:r>
              <a:rPr lang="en-US" dirty="0" err="1"/>
              <a:t>consequat</a:t>
            </a:r>
            <a:r>
              <a:rPr lang="en-US" dirty="0"/>
              <a:t> </a:t>
            </a:r>
            <a:r>
              <a:rPr lang="en-US" dirty="0" err="1"/>
              <a:t>enim</a:t>
            </a:r>
            <a:r>
              <a:rPr lang="en-US" dirty="0"/>
              <a:t> a </a:t>
            </a:r>
            <a:r>
              <a:rPr lang="en-US" dirty="0" err="1"/>
              <a:t>sodales</a:t>
            </a:r>
            <a:r>
              <a:rPr lang="en-US" dirty="0"/>
              <a:t>. </a:t>
            </a:r>
            <a:r>
              <a:rPr lang="en-US" dirty="0" err="1"/>
              <a:t>Quisque</a:t>
            </a:r>
            <a:r>
              <a:rPr lang="en-US" dirty="0"/>
              <a:t> </a:t>
            </a:r>
            <a:r>
              <a:rPr lang="en-US" dirty="0" err="1"/>
              <a:t>faucibus</a:t>
            </a:r>
            <a:r>
              <a:rPr lang="en-US" dirty="0"/>
              <a:t> at </a:t>
            </a:r>
            <a:r>
              <a:rPr lang="en-US" dirty="0" err="1"/>
              <a:t>lacus</a:t>
            </a:r>
            <a:r>
              <a:rPr lang="en-US" dirty="0"/>
              <a:t> id </a:t>
            </a:r>
            <a:r>
              <a:rPr lang="en-US" dirty="0" err="1"/>
              <a:t>ultrices</a:t>
            </a:r>
            <a:r>
              <a:rPr lang="en-US" dirty="0"/>
              <a:t>. In </a:t>
            </a:r>
            <a:r>
              <a:rPr lang="en-US" dirty="0" err="1"/>
              <a:t>vulputate</a:t>
            </a:r>
            <a:r>
              <a:rPr lang="en-US" dirty="0"/>
              <a:t> ac </a:t>
            </a:r>
            <a:r>
              <a:rPr lang="en-US" dirty="0" err="1"/>
              <a:t>tortor</a:t>
            </a:r>
            <a:r>
              <a:rPr lang="en-US" dirty="0"/>
              <a:t> sed </a:t>
            </a:r>
            <a:r>
              <a:rPr lang="en-US" dirty="0" err="1"/>
              <a:t>bibendum</a:t>
            </a:r>
            <a:r>
              <a:rPr lang="en-US" dirty="0"/>
              <a:t>. Ut </a:t>
            </a:r>
            <a:r>
              <a:rPr lang="en-US" dirty="0" err="1"/>
              <a:t>laoreet</a:t>
            </a:r>
            <a:r>
              <a:rPr lang="en-US" dirty="0"/>
              <a:t> </a:t>
            </a:r>
            <a:r>
              <a:rPr lang="en-US" dirty="0" err="1"/>
              <a:t>laoreet</a:t>
            </a:r>
            <a:r>
              <a:rPr lang="en-US" dirty="0"/>
              <a:t> ipsum, at </a:t>
            </a:r>
            <a:r>
              <a:rPr lang="en-US" dirty="0" err="1"/>
              <a:t>mattis</a:t>
            </a:r>
            <a:r>
              <a:rPr lang="en-US" dirty="0"/>
              <a:t> ligula </a:t>
            </a:r>
            <a:r>
              <a:rPr lang="en-US" dirty="0" err="1"/>
              <a:t>vehicula</a:t>
            </a:r>
            <a:r>
              <a:rPr lang="en-US" dirty="0"/>
              <a:t> ac. Cras </a:t>
            </a:r>
            <a:r>
              <a:rPr lang="en-US" dirty="0" err="1"/>
              <a:t>ultrices</a:t>
            </a:r>
            <a:r>
              <a:rPr lang="en-US" dirty="0"/>
              <a:t> </a:t>
            </a:r>
            <a:r>
              <a:rPr lang="en-US" dirty="0" err="1"/>
              <a:t>lectus</a:t>
            </a:r>
            <a:r>
              <a:rPr lang="en-US" dirty="0"/>
              <a:t> ac ligula </a:t>
            </a:r>
            <a:r>
              <a:rPr lang="en-US" dirty="0" err="1"/>
              <a:t>suscipit</a:t>
            </a:r>
            <a:r>
              <a:rPr lang="en-US" dirty="0"/>
              <a:t>, </a:t>
            </a:r>
            <a:r>
              <a:rPr lang="en-US" dirty="0" err="1"/>
              <a:t>nec</a:t>
            </a:r>
            <a:r>
              <a:rPr lang="en-US" dirty="0"/>
              <a:t> </a:t>
            </a:r>
            <a:r>
              <a:rPr lang="en-US" dirty="0" err="1"/>
              <a:t>volutpat</a:t>
            </a:r>
            <a:r>
              <a:rPr lang="en-US" dirty="0"/>
              <a:t> </a:t>
            </a:r>
            <a:r>
              <a:rPr lang="en-US" dirty="0" err="1"/>
              <a:t>justo</a:t>
            </a:r>
            <a:r>
              <a:rPr lang="en-US" dirty="0"/>
              <a:t> </a:t>
            </a:r>
            <a:r>
              <a:rPr lang="en-US" dirty="0" err="1"/>
              <a:t>eleifend</a:t>
            </a:r>
            <a:r>
              <a:rPr lang="en-US" dirty="0"/>
              <a:t>.</a:t>
            </a:r>
          </a:p>
        </p:txBody>
      </p:sp>
      <p:sp>
        <p:nvSpPr>
          <p:cNvPr id="3" name="Title 2">
            <a:extLst>
              <a:ext uri="{FF2B5EF4-FFF2-40B4-BE49-F238E27FC236}">
                <a16:creationId xmlns:a16="http://schemas.microsoft.com/office/drawing/2014/main" id="{03508A30-BA86-429B-969C-88226760BDA7}"/>
              </a:ext>
            </a:extLst>
          </p:cNvPr>
          <p:cNvSpPr>
            <a:spLocks noGrp="1"/>
          </p:cNvSpPr>
          <p:nvPr>
            <p:ph type="title"/>
          </p:nvPr>
        </p:nvSpPr>
        <p:spPr/>
        <p:style>
          <a:lnRef idx="1">
            <a:schemeClr val="accent4"/>
          </a:lnRef>
          <a:fillRef idx="2">
            <a:schemeClr val="accent4"/>
          </a:fillRef>
          <a:effectRef idx="1">
            <a:schemeClr val="accent4"/>
          </a:effectRef>
          <a:fontRef idx="minor">
            <a:schemeClr val="dk1"/>
          </a:fontRef>
        </p:style>
        <p:txBody>
          <a:bodyPr/>
          <a:lstStyle/>
          <a:p>
            <a:pPr algn="ctr"/>
            <a:r>
              <a:rPr lang="fi-FI" dirty="0"/>
              <a:t>Praesent dapibus nunc</a:t>
            </a:r>
          </a:p>
        </p:txBody>
      </p:sp>
    </p:spTree>
    <p:extLst>
      <p:ext uri="{BB962C8B-B14F-4D97-AF65-F5344CB8AC3E}">
        <p14:creationId xmlns:p14="http://schemas.microsoft.com/office/powerpoint/2010/main" val="27766677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1">
            <a:schemeClr val="accent4"/>
          </a:lnRef>
          <a:fillRef idx="2">
            <a:schemeClr val="accent4"/>
          </a:fillRef>
          <a:effectRef idx="1">
            <a:schemeClr val="accent4"/>
          </a:effectRef>
          <a:fontRef idx="minor">
            <a:schemeClr val="dk1"/>
          </a:fontRef>
        </p:style>
        <p:txBody>
          <a:bodyPr/>
          <a:lstStyle/>
          <a:p>
            <a:pPr algn="ctr"/>
            <a:r>
              <a:rPr lang="fi-FI" dirty="0"/>
              <a:t>Vestibulum ante ipsum primis</a:t>
            </a:r>
            <a:endParaRPr lang="en-GB" dirty="0"/>
          </a:p>
        </p:txBody>
      </p:sp>
      <p:graphicFrame>
        <p:nvGraphicFramePr>
          <p:cNvPr id="4" name="Content Placeholder 3"/>
          <p:cNvGraphicFramePr>
            <a:graphicFrameLocks noGrp="1"/>
          </p:cNvGraphicFramePr>
          <p:nvPr>
            <p:ph idx="1"/>
          </p:nvPr>
        </p:nvGraphicFramePr>
        <p:xfrm>
          <a:off x="468313" y="1275606"/>
          <a:ext cx="8229600" cy="339447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60533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690284" y="-874"/>
            <a:ext cx="7708182" cy="5144373"/>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11"/>
          <p:cNvSpPr>
            <a:spLocks noGrp="1"/>
          </p:cNvSpPr>
          <p:nvPr>
            <p:ph type="body" sz="quarter" idx="10"/>
          </p:nvPr>
        </p:nvSpPr>
        <p:spPr/>
        <p:txBody>
          <a:bodyPr/>
          <a:lstStyle/>
          <a:p>
            <a:r>
              <a:rPr lang="en-US" dirty="0"/>
              <a:t>Sed </a:t>
            </a:r>
            <a:r>
              <a:rPr lang="en-US" dirty="0" err="1"/>
              <a:t>suscipit</a:t>
            </a:r>
            <a:r>
              <a:rPr lang="en-US" dirty="0"/>
              <a:t> </a:t>
            </a:r>
            <a:r>
              <a:rPr lang="en-US" dirty="0" err="1"/>
              <a:t>venenatis</a:t>
            </a:r>
            <a:r>
              <a:rPr lang="en-US" dirty="0"/>
              <a:t> </a:t>
            </a:r>
            <a:r>
              <a:rPr lang="en-US" dirty="0" err="1"/>
              <a:t>leo</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Diagram 9"/>
          <p:cNvGraphicFramePr/>
          <p:nvPr/>
        </p:nvGraphicFramePr>
        <p:xfrm>
          <a:off x="1524000" y="1175656"/>
          <a:ext cx="6096000" cy="35563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1">
            <a:extLst>
              <a:ext uri="{FF2B5EF4-FFF2-40B4-BE49-F238E27FC236}">
                <a16:creationId xmlns:a16="http://schemas.microsoft.com/office/drawing/2014/main" id="{424CBDB0-59C6-436D-B55F-AB22EC34E24A}"/>
              </a:ext>
            </a:extLst>
          </p:cNvPr>
          <p:cNvSpPr txBox="1">
            <a:spLocks/>
          </p:cNvSpPr>
          <p:nvPr/>
        </p:nvSpPr>
        <p:spPr>
          <a:xfrm>
            <a:off x="457200" y="195486"/>
            <a:ext cx="8229600" cy="857250"/>
          </a:xfrm>
          <a:prstGeom prst="rect">
            <a:avLst/>
          </a:prstGeom>
        </p:spPr>
        <p:style>
          <a:lnRef idx="1">
            <a:schemeClr val="accent4"/>
          </a:lnRef>
          <a:fillRef idx="2">
            <a:schemeClr val="accent4"/>
          </a:fillRef>
          <a:effectRef idx="1">
            <a:schemeClr val="accent4"/>
          </a:effectRef>
          <a:fontRef idx="minor">
            <a:schemeClr val="dk1"/>
          </a:fontRef>
        </p:style>
        <p:txBody>
          <a:bodyPr/>
          <a:lstStyle>
            <a:lvl1pPr algn="l" defTabSz="914400" rtl="0" eaLnBrk="1" latinLnBrk="0" hangingPunct="1">
              <a:spcBef>
                <a:spcPct val="0"/>
              </a:spcBef>
              <a:buNone/>
              <a:defRPr sz="4400" b="1" kern="1200" cap="none" spc="0">
                <a:ln w="1905"/>
                <a:solidFill>
                  <a:schemeClr val="dk1"/>
                </a:solidFill>
                <a:effectLst/>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fi-FI" dirty="0"/>
              <a:t>Maecenas efficitur dapibus</a:t>
            </a:r>
          </a:p>
          <a:p>
            <a:pPr algn="ctr"/>
            <a:endParaRPr lang="en-GB" dirty="0"/>
          </a:p>
        </p:txBody>
      </p:sp>
    </p:spTree>
    <p:extLst>
      <p:ext uri="{BB962C8B-B14F-4D97-AF65-F5344CB8AC3E}">
        <p14:creationId xmlns:p14="http://schemas.microsoft.com/office/powerpoint/2010/main" val="1493365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03324" y="0"/>
            <a:ext cx="7706874" cy="514350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468313" y="445770"/>
            <a:ext cx="4088448" cy="4251960"/>
          </a:xfrm>
          <a:prstGeom prst="rect">
            <a:avLst/>
          </a:prstGeom>
          <a:solidFill>
            <a:srgbClr val="EEECE1">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Ins="216000" rtlCol="0" anchor="ctr"/>
          <a:lstStyle/>
          <a:p>
            <a:pPr algn="ctr"/>
            <a:r>
              <a:rPr lang="fi-FI" sz="2800" dirty="0">
                <a:solidFill>
                  <a:schemeClr val="bg2">
                    <a:lumMod val="10000"/>
                  </a:schemeClr>
                </a:solidFill>
                <a:latin typeface="+mj-lt"/>
              </a:rPr>
              <a:t>Integer vel</a:t>
            </a:r>
            <a:endParaRPr lang="en-FI" sz="2800" dirty="0">
              <a:solidFill>
                <a:schemeClr val="bg2">
                  <a:lumMod val="10000"/>
                </a:schemeClr>
              </a:solidFill>
              <a:latin typeface="+mj-lt"/>
            </a:endParaRPr>
          </a:p>
          <a:p>
            <a:pPr algn="ctr"/>
            <a:endParaRPr lang="en-GB" dirty="0">
              <a:solidFill>
                <a:schemeClr val="bg2">
                  <a:lumMod val="10000"/>
                </a:schemeClr>
              </a:solidFill>
            </a:endParaRPr>
          </a:p>
          <a:p>
            <a:r>
              <a:rPr lang="en-GB" dirty="0">
                <a:solidFill>
                  <a:schemeClr val="bg2">
                    <a:lumMod val="10000"/>
                  </a:schemeClr>
                </a:solidFill>
              </a:rPr>
              <a:t>In </a:t>
            </a:r>
            <a:r>
              <a:rPr lang="en-GB" dirty="0" err="1">
                <a:solidFill>
                  <a:schemeClr val="bg2">
                    <a:lumMod val="10000"/>
                  </a:schemeClr>
                </a:solidFill>
              </a:rPr>
              <a:t>vel</a:t>
            </a:r>
            <a:r>
              <a:rPr lang="en-GB" dirty="0">
                <a:solidFill>
                  <a:schemeClr val="bg2">
                    <a:lumMod val="10000"/>
                  </a:schemeClr>
                </a:solidFill>
              </a:rPr>
              <a:t> </a:t>
            </a:r>
            <a:r>
              <a:rPr lang="en-GB" dirty="0" err="1">
                <a:solidFill>
                  <a:schemeClr val="bg2">
                    <a:lumMod val="10000"/>
                  </a:schemeClr>
                </a:solidFill>
              </a:rPr>
              <a:t>metus</a:t>
            </a:r>
            <a:r>
              <a:rPr lang="en-GB" dirty="0">
                <a:solidFill>
                  <a:schemeClr val="bg2">
                    <a:lumMod val="10000"/>
                  </a:schemeClr>
                </a:solidFill>
              </a:rPr>
              <a:t> </a:t>
            </a:r>
            <a:r>
              <a:rPr lang="en-GB" dirty="0" err="1">
                <a:solidFill>
                  <a:schemeClr val="bg2">
                    <a:lumMod val="10000"/>
                  </a:schemeClr>
                </a:solidFill>
              </a:rPr>
              <a:t>lacus</a:t>
            </a:r>
            <a:r>
              <a:rPr lang="en-GB" dirty="0">
                <a:solidFill>
                  <a:schemeClr val="bg2">
                    <a:lumMod val="10000"/>
                  </a:schemeClr>
                </a:solidFill>
              </a:rPr>
              <a:t>. </a:t>
            </a:r>
            <a:r>
              <a:rPr lang="en-GB" dirty="0" err="1">
                <a:solidFill>
                  <a:schemeClr val="bg2">
                    <a:lumMod val="10000"/>
                  </a:schemeClr>
                </a:solidFill>
              </a:rPr>
              <a:t>Curabitur</a:t>
            </a:r>
            <a:r>
              <a:rPr lang="en-GB" dirty="0">
                <a:solidFill>
                  <a:schemeClr val="bg2">
                    <a:lumMod val="10000"/>
                  </a:schemeClr>
                </a:solidFill>
              </a:rPr>
              <a:t> </a:t>
            </a:r>
            <a:r>
              <a:rPr lang="en-GB" dirty="0" err="1">
                <a:solidFill>
                  <a:schemeClr val="bg2">
                    <a:lumMod val="10000"/>
                  </a:schemeClr>
                </a:solidFill>
              </a:rPr>
              <a:t>lobortis</a:t>
            </a:r>
            <a:r>
              <a:rPr lang="en-GB" dirty="0">
                <a:solidFill>
                  <a:schemeClr val="bg2">
                    <a:lumMod val="10000"/>
                  </a:schemeClr>
                </a:solidFill>
              </a:rPr>
              <a:t> </a:t>
            </a:r>
            <a:r>
              <a:rPr lang="en-GB" dirty="0" err="1">
                <a:solidFill>
                  <a:schemeClr val="bg2">
                    <a:lumMod val="10000"/>
                  </a:schemeClr>
                </a:solidFill>
              </a:rPr>
              <a:t>sem</a:t>
            </a:r>
            <a:r>
              <a:rPr lang="en-GB" dirty="0">
                <a:solidFill>
                  <a:schemeClr val="bg2">
                    <a:lumMod val="10000"/>
                  </a:schemeClr>
                </a:solidFill>
              </a:rPr>
              <a:t> </a:t>
            </a:r>
            <a:r>
              <a:rPr lang="en-GB" dirty="0" err="1">
                <a:solidFill>
                  <a:schemeClr val="bg2">
                    <a:lumMod val="10000"/>
                  </a:schemeClr>
                </a:solidFill>
              </a:rPr>
              <a:t>tristique</a:t>
            </a:r>
            <a:r>
              <a:rPr lang="en-GB" dirty="0">
                <a:solidFill>
                  <a:schemeClr val="bg2">
                    <a:lumMod val="10000"/>
                  </a:schemeClr>
                </a:solidFill>
              </a:rPr>
              <a:t>, maximus </a:t>
            </a:r>
            <a:r>
              <a:rPr lang="en-GB" dirty="0" err="1">
                <a:solidFill>
                  <a:schemeClr val="bg2">
                    <a:lumMod val="10000"/>
                  </a:schemeClr>
                </a:solidFill>
              </a:rPr>
              <a:t>urna</a:t>
            </a:r>
            <a:r>
              <a:rPr lang="en-GB" dirty="0">
                <a:solidFill>
                  <a:schemeClr val="bg2">
                    <a:lumMod val="10000"/>
                  </a:schemeClr>
                </a:solidFill>
              </a:rPr>
              <a:t> non, </a:t>
            </a:r>
            <a:r>
              <a:rPr lang="en-GB" dirty="0" err="1">
                <a:solidFill>
                  <a:schemeClr val="bg2">
                    <a:lumMod val="10000"/>
                  </a:schemeClr>
                </a:solidFill>
              </a:rPr>
              <a:t>ultricies</a:t>
            </a:r>
            <a:r>
              <a:rPr lang="en-GB" dirty="0">
                <a:solidFill>
                  <a:schemeClr val="bg2">
                    <a:lumMod val="10000"/>
                  </a:schemeClr>
                </a:solidFill>
              </a:rPr>
              <a:t> </a:t>
            </a:r>
            <a:r>
              <a:rPr lang="en-GB" dirty="0" err="1">
                <a:solidFill>
                  <a:schemeClr val="bg2">
                    <a:lumMod val="10000"/>
                  </a:schemeClr>
                </a:solidFill>
              </a:rPr>
              <a:t>risus</a:t>
            </a:r>
            <a:r>
              <a:rPr lang="en-GB" dirty="0">
                <a:solidFill>
                  <a:schemeClr val="bg2">
                    <a:lumMod val="10000"/>
                  </a:schemeClr>
                </a:solidFill>
              </a:rPr>
              <a:t>. Vestibulum </a:t>
            </a:r>
            <a:r>
              <a:rPr lang="en-GB" dirty="0" err="1">
                <a:solidFill>
                  <a:schemeClr val="bg2">
                    <a:lumMod val="10000"/>
                  </a:schemeClr>
                </a:solidFill>
              </a:rPr>
              <a:t>aliquet</a:t>
            </a:r>
            <a:r>
              <a:rPr lang="en-GB" dirty="0">
                <a:solidFill>
                  <a:schemeClr val="bg2">
                    <a:lumMod val="10000"/>
                  </a:schemeClr>
                </a:solidFill>
              </a:rPr>
              <a:t>, nisi </a:t>
            </a:r>
            <a:r>
              <a:rPr lang="en-GB" dirty="0" err="1">
                <a:solidFill>
                  <a:schemeClr val="bg2">
                    <a:lumMod val="10000"/>
                  </a:schemeClr>
                </a:solidFill>
              </a:rPr>
              <a:t>quis</a:t>
            </a:r>
            <a:r>
              <a:rPr lang="en-GB" dirty="0">
                <a:solidFill>
                  <a:schemeClr val="bg2">
                    <a:lumMod val="10000"/>
                  </a:schemeClr>
                </a:solidFill>
              </a:rPr>
              <a:t> </a:t>
            </a:r>
            <a:r>
              <a:rPr lang="en-GB" dirty="0" err="1">
                <a:solidFill>
                  <a:schemeClr val="bg2">
                    <a:lumMod val="10000"/>
                  </a:schemeClr>
                </a:solidFill>
              </a:rPr>
              <a:t>iaculis</a:t>
            </a:r>
            <a:r>
              <a:rPr lang="en-GB" dirty="0">
                <a:solidFill>
                  <a:schemeClr val="bg2">
                    <a:lumMod val="10000"/>
                  </a:schemeClr>
                </a:solidFill>
              </a:rPr>
              <a:t> </a:t>
            </a:r>
            <a:r>
              <a:rPr lang="en-GB" dirty="0" err="1">
                <a:solidFill>
                  <a:schemeClr val="bg2">
                    <a:lumMod val="10000"/>
                  </a:schemeClr>
                </a:solidFill>
              </a:rPr>
              <a:t>mollis</a:t>
            </a:r>
            <a:r>
              <a:rPr lang="en-GB" dirty="0">
                <a:solidFill>
                  <a:schemeClr val="bg2">
                    <a:lumMod val="10000"/>
                  </a:schemeClr>
                </a:solidFill>
              </a:rPr>
              <a:t>, </a:t>
            </a:r>
            <a:r>
              <a:rPr lang="en-GB" dirty="0" err="1">
                <a:solidFill>
                  <a:schemeClr val="bg2">
                    <a:lumMod val="10000"/>
                  </a:schemeClr>
                </a:solidFill>
              </a:rPr>
              <a:t>massa</a:t>
            </a:r>
            <a:r>
              <a:rPr lang="en-GB" dirty="0">
                <a:solidFill>
                  <a:schemeClr val="bg2">
                    <a:lumMod val="10000"/>
                  </a:schemeClr>
                </a:solidFill>
              </a:rPr>
              <a:t> eros </a:t>
            </a:r>
            <a:r>
              <a:rPr lang="en-GB" dirty="0" err="1">
                <a:solidFill>
                  <a:schemeClr val="bg2">
                    <a:lumMod val="10000"/>
                  </a:schemeClr>
                </a:solidFill>
              </a:rPr>
              <a:t>eleifend</a:t>
            </a:r>
            <a:r>
              <a:rPr lang="en-GB" dirty="0">
                <a:solidFill>
                  <a:schemeClr val="bg2">
                    <a:lumMod val="10000"/>
                  </a:schemeClr>
                </a:solidFill>
              </a:rPr>
              <a:t> </a:t>
            </a:r>
            <a:r>
              <a:rPr lang="en-GB" dirty="0" err="1">
                <a:solidFill>
                  <a:schemeClr val="bg2">
                    <a:lumMod val="10000"/>
                  </a:schemeClr>
                </a:solidFill>
              </a:rPr>
              <a:t>quam</a:t>
            </a:r>
            <a:r>
              <a:rPr lang="en-GB" dirty="0">
                <a:solidFill>
                  <a:schemeClr val="bg2">
                    <a:lumMod val="10000"/>
                  </a:schemeClr>
                </a:solidFill>
              </a:rPr>
              <a:t>, at gravida libero </a:t>
            </a:r>
            <a:r>
              <a:rPr lang="en-GB" dirty="0" err="1">
                <a:solidFill>
                  <a:schemeClr val="bg2">
                    <a:lumMod val="10000"/>
                  </a:schemeClr>
                </a:solidFill>
              </a:rPr>
              <a:t>nibh</a:t>
            </a:r>
            <a:r>
              <a:rPr lang="en-GB" dirty="0">
                <a:solidFill>
                  <a:schemeClr val="bg2">
                    <a:lumMod val="10000"/>
                  </a:schemeClr>
                </a:solidFill>
              </a:rPr>
              <a:t> </a:t>
            </a:r>
            <a:r>
              <a:rPr lang="en-GB" dirty="0" err="1">
                <a:solidFill>
                  <a:schemeClr val="bg2">
                    <a:lumMod val="10000"/>
                  </a:schemeClr>
                </a:solidFill>
              </a:rPr>
              <a:t>posuere</a:t>
            </a:r>
            <a:r>
              <a:rPr lang="en-GB" dirty="0">
                <a:solidFill>
                  <a:schemeClr val="bg2">
                    <a:lumMod val="10000"/>
                  </a:schemeClr>
                </a:solidFill>
              </a:rPr>
              <a:t> </a:t>
            </a:r>
            <a:r>
              <a:rPr lang="en-GB" dirty="0" err="1">
                <a:solidFill>
                  <a:schemeClr val="bg2">
                    <a:lumMod val="10000"/>
                  </a:schemeClr>
                </a:solidFill>
              </a:rPr>
              <a:t>elit</a:t>
            </a:r>
            <a:r>
              <a:rPr lang="en-GB" dirty="0">
                <a:solidFill>
                  <a:schemeClr val="bg2">
                    <a:lumMod val="10000"/>
                  </a:schemeClr>
                </a:solidFill>
              </a:rPr>
              <a:t>. In et ex </a:t>
            </a:r>
            <a:r>
              <a:rPr lang="en-GB" dirty="0" err="1">
                <a:solidFill>
                  <a:schemeClr val="bg2">
                    <a:lumMod val="10000"/>
                  </a:schemeClr>
                </a:solidFill>
              </a:rPr>
              <a:t>hendrerit</a:t>
            </a:r>
            <a:r>
              <a:rPr lang="en-GB" dirty="0">
                <a:solidFill>
                  <a:schemeClr val="bg2">
                    <a:lumMod val="10000"/>
                  </a:schemeClr>
                </a:solidFill>
              </a:rPr>
              <a:t>, </a:t>
            </a:r>
            <a:r>
              <a:rPr lang="en-GB" dirty="0" err="1">
                <a:solidFill>
                  <a:schemeClr val="bg2">
                    <a:lumMod val="10000"/>
                  </a:schemeClr>
                </a:solidFill>
              </a:rPr>
              <a:t>sagittis</a:t>
            </a:r>
            <a:r>
              <a:rPr lang="en-GB" dirty="0">
                <a:solidFill>
                  <a:schemeClr val="bg2">
                    <a:lumMod val="10000"/>
                  </a:schemeClr>
                </a:solidFill>
              </a:rPr>
              <a:t> ligula vitae, </a:t>
            </a:r>
            <a:r>
              <a:rPr lang="en-GB" dirty="0" err="1">
                <a:solidFill>
                  <a:schemeClr val="bg2">
                    <a:lumMod val="10000"/>
                  </a:schemeClr>
                </a:solidFill>
              </a:rPr>
              <a:t>condimentum</a:t>
            </a:r>
            <a:r>
              <a:rPr lang="en-GB" dirty="0">
                <a:solidFill>
                  <a:schemeClr val="bg2">
                    <a:lumMod val="10000"/>
                  </a:schemeClr>
                </a:solidFill>
              </a:rPr>
              <a:t> ante. Ut </a:t>
            </a:r>
            <a:r>
              <a:rPr lang="en-GB" dirty="0" err="1">
                <a:solidFill>
                  <a:schemeClr val="bg2">
                    <a:lumMod val="10000"/>
                  </a:schemeClr>
                </a:solidFill>
              </a:rPr>
              <a:t>felis</a:t>
            </a:r>
            <a:r>
              <a:rPr lang="en-GB" dirty="0">
                <a:solidFill>
                  <a:schemeClr val="bg2">
                    <a:lumMod val="10000"/>
                  </a:schemeClr>
                </a:solidFill>
              </a:rPr>
              <a:t> </a:t>
            </a:r>
            <a:r>
              <a:rPr lang="en-GB" dirty="0" err="1">
                <a:solidFill>
                  <a:schemeClr val="bg2">
                    <a:lumMod val="10000"/>
                  </a:schemeClr>
                </a:solidFill>
              </a:rPr>
              <a:t>nulla</a:t>
            </a:r>
            <a:r>
              <a:rPr lang="en-GB" dirty="0">
                <a:solidFill>
                  <a:schemeClr val="bg2">
                    <a:lumMod val="10000"/>
                  </a:schemeClr>
                </a:solidFill>
              </a:rPr>
              <a:t>, porta </a:t>
            </a:r>
            <a:r>
              <a:rPr lang="en-GB" dirty="0" err="1">
                <a:solidFill>
                  <a:schemeClr val="bg2">
                    <a:lumMod val="10000"/>
                  </a:schemeClr>
                </a:solidFill>
              </a:rPr>
              <a:t>nec</a:t>
            </a:r>
            <a:r>
              <a:rPr lang="en-GB" dirty="0">
                <a:solidFill>
                  <a:schemeClr val="bg2">
                    <a:lumMod val="10000"/>
                  </a:schemeClr>
                </a:solidFill>
              </a:rPr>
              <a:t> </a:t>
            </a:r>
            <a:r>
              <a:rPr lang="en-GB" dirty="0" err="1">
                <a:solidFill>
                  <a:schemeClr val="bg2">
                    <a:lumMod val="10000"/>
                  </a:schemeClr>
                </a:solidFill>
              </a:rPr>
              <a:t>nulla</a:t>
            </a:r>
            <a:r>
              <a:rPr lang="en-GB" dirty="0">
                <a:solidFill>
                  <a:schemeClr val="bg2">
                    <a:lumMod val="10000"/>
                  </a:schemeClr>
                </a:solidFill>
              </a:rPr>
              <a:t> </a:t>
            </a:r>
            <a:r>
              <a:rPr lang="en-GB" dirty="0" err="1">
                <a:solidFill>
                  <a:schemeClr val="bg2">
                    <a:lumMod val="10000"/>
                  </a:schemeClr>
                </a:solidFill>
              </a:rPr>
              <a:t>eget</a:t>
            </a:r>
            <a:r>
              <a:rPr lang="en-GB" dirty="0">
                <a:solidFill>
                  <a:schemeClr val="bg2">
                    <a:lumMod val="10000"/>
                  </a:schemeClr>
                </a:solidFill>
              </a:rPr>
              <a:t>, </a:t>
            </a:r>
            <a:r>
              <a:rPr lang="en-GB" dirty="0" err="1">
                <a:solidFill>
                  <a:schemeClr val="bg2">
                    <a:lumMod val="10000"/>
                  </a:schemeClr>
                </a:solidFill>
              </a:rPr>
              <a:t>ultricies</a:t>
            </a:r>
            <a:r>
              <a:rPr lang="en-GB" dirty="0">
                <a:solidFill>
                  <a:schemeClr val="bg2">
                    <a:lumMod val="10000"/>
                  </a:schemeClr>
                </a:solidFill>
              </a:rPr>
              <a:t> </a:t>
            </a:r>
            <a:r>
              <a:rPr lang="en-GB" dirty="0" err="1">
                <a:solidFill>
                  <a:schemeClr val="bg2">
                    <a:lumMod val="10000"/>
                  </a:schemeClr>
                </a:solidFill>
              </a:rPr>
              <a:t>ornare</a:t>
            </a:r>
            <a:r>
              <a:rPr lang="en-GB" dirty="0">
                <a:solidFill>
                  <a:schemeClr val="bg2">
                    <a:lumMod val="10000"/>
                  </a:schemeClr>
                </a:solidFill>
              </a:rPr>
              <a:t> libero. </a:t>
            </a:r>
            <a:r>
              <a:rPr lang="en-GB" dirty="0" err="1">
                <a:solidFill>
                  <a:schemeClr val="bg2">
                    <a:lumMod val="10000"/>
                  </a:schemeClr>
                </a:solidFill>
              </a:rPr>
              <a:t>Sed</a:t>
            </a:r>
            <a:r>
              <a:rPr lang="en-GB" dirty="0">
                <a:solidFill>
                  <a:schemeClr val="bg2">
                    <a:lumMod val="10000"/>
                  </a:schemeClr>
                </a:solidFill>
              </a:rPr>
              <a:t> </a:t>
            </a:r>
            <a:r>
              <a:rPr lang="en-GB" dirty="0" err="1">
                <a:solidFill>
                  <a:schemeClr val="bg2">
                    <a:lumMod val="10000"/>
                  </a:schemeClr>
                </a:solidFill>
              </a:rPr>
              <a:t>mollis</a:t>
            </a:r>
            <a:r>
              <a:rPr lang="en-GB" dirty="0">
                <a:solidFill>
                  <a:schemeClr val="bg2">
                    <a:lumMod val="10000"/>
                  </a:schemeClr>
                </a:solidFill>
              </a:rPr>
              <a:t> ante </a:t>
            </a:r>
            <a:r>
              <a:rPr lang="en-GB" dirty="0" err="1">
                <a:solidFill>
                  <a:schemeClr val="bg2">
                    <a:lumMod val="10000"/>
                  </a:schemeClr>
                </a:solidFill>
              </a:rPr>
              <a:t>quis</a:t>
            </a:r>
            <a:r>
              <a:rPr lang="en-GB" dirty="0">
                <a:solidFill>
                  <a:schemeClr val="bg2">
                    <a:lumMod val="10000"/>
                  </a:schemeClr>
                </a:solidFill>
              </a:rPr>
              <a:t> </a:t>
            </a:r>
            <a:r>
              <a:rPr lang="en-GB" dirty="0" err="1">
                <a:solidFill>
                  <a:schemeClr val="bg2">
                    <a:lumMod val="10000"/>
                  </a:schemeClr>
                </a:solidFill>
              </a:rPr>
              <a:t>nibh</a:t>
            </a:r>
            <a:r>
              <a:rPr lang="en-GB" dirty="0">
                <a:solidFill>
                  <a:schemeClr val="bg2">
                    <a:lumMod val="10000"/>
                  </a:schemeClr>
                </a:solidFill>
              </a:rPr>
              <a:t> </a:t>
            </a:r>
            <a:r>
              <a:rPr lang="en-GB" dirty="0" err="1">
                <a:solidFill>
                  <a:schemeClr val="bg2">
                    <a:lumMod val="10000"/>
                  </a:schemeClr>
                </a:solidFill>
              </a:rPr>
              <a:t>bibendum</a:t>
            </a:r>
            <a:r>
              <a:rPr lang="en-GB" dirty="0">
                <a:solidFill>
                  <a:schemeClr val="bg2">
                    <a:lumMod val="10000"/>
                  </a:schemeClr>
                </a:solidFill>
              </a:rPr>
              <a:t> </a:t>
            </a:r>
            <a:r>
              <a:rPr lang="en-GB" dirty="0" err="1">
                <a:solidFill>
                  <a:schemeClr val="bg2">
                    <a:lumMod val="10000"/>
                  </a:schemeClr>
                </a:solidFill>
              </a:rPr>
              <a:t>faucibus</a:t>
            </a:r>
            <a:r>
              <a:rPr lang="en-GB" dirty="0">
                <a:solidFill>
                  <a:schemeClr val="bg2">
                    <a:lumMod val="10000"/>
                  </a:schemeClr>
                </a:solidFill>
              </a:rPr>
              <a:t>.</a:t>
            </a:r>
          </a:p>
        </p:txBody>
      </p:sp>
    </p:spTree>
    <p:extLst>
      <p:ext uri="{BB962C8B-B14F-4D97-AF65-F5344CB8AC3E}">
        <p14:creationId xmlns:p14="http://schemas.microsoft.com/office/powerpoint/2010/main" val="2759970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899125" y="0"/>
            <a:ext cx="7369562" cy="514350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468313" y="445770"/>
            <a:ext cx="4088448" cy="4251960"/>
          </a:xfrm>
          <a:prstGeom prst="rect">
            <a:avLst/>
          </a:prstGeom>
          <a:solidFill>
            <a:srgbClr val="D8EBC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Ins="216000" rtlCol="0" anchor="ctr"/>
          <a:lstStyle/>
          <a:p>
            <a:pPr algn="ctr"/>
            <a:r>
              <a:rPr lang="fi-FI" sz="2800" dirty="0">
                <a:solidFill>
                  <a:schemeClr val="bg2">
                    <a:lumMod val="10000"/>
                  </a:schemeClr>
                </a:solidFill>
                <a:latin typeface="+mj-lt"/>
              </a:rPr>
              <a:t>Ut a</a:t>
            </a:r>
            <a:endParaRPr lang="en-FI" sz="2800" dirty="0">
              <a:solidFill>
                <a:schemeClr val="bg2">
                  <a:lumMod val="10000"/>
                </a:schemeClr>
              </a:solidFill>
              <a:latin typeface="+mj-lt"/>
            </a:endParaRPr>
          </a:p>
          <a:p>
            <a:pPr algn="ctr"/>
            <a:endParaRPr lang="en-GB" dirty="0">
              <a:solidFill>
                <a:schemeClr val="bg2">
                  <a:lumMod val="10000"/>
                </a:schemeClr>
              </a:solidFill>
            </a:endParaRPr>
          </a:p>
          <a:p>
            <a:r>
              <a:rPr lang="en-GB" dirty="0">
                <a:solidFill>
                  <a:schemeClr val="bg2">
                    <a:lumMod val="10000"/>
                  </a:schemeClr>
                </a:solidFill>
              </a:rPr>
              <a:t>Aenean </a:t>
            </a:r>
            <a:r>
              <a:rPr lang="en-GB" dirty="0" err="1">
                <a:solidFill>
                  <a:schemeClr val="bg2">
                    <a:lumMod val="10000"/>
                  </a:schemeClr>
                </a:solidFill>
              </a:rPr>
              <a:t>eget</a:t>
            </a:r>
            <a:r>
              <a:rPr lang="en-GB" dirty="0">
                <a:solidFill>
                  <a:schemeClr val="bg2">
                    <a:lumMod val="10000"/>
                  </a:schemeClr>
                </a:solidFill>
              </a:rPr>
              <a:t> </a:t>
            </a:r>
            <a:r>
              <a:rPr lang="en-GB" dirty="0" err="1">
                <a:solidFill>
                  <a:schemeClr val="bg2">
                    <a:lumMod val="10000"/>
                  </a:schemeClr>
                </a:solidFill>
              </a:rPr>
              <a:t>condimentum</a:t>
            </a:r>
            <a:r>
              <a:rPr lang="en-GB" dirty="0">
                <a:solidFill>
                  <a:schemeClr val="bg2">
                    <a:lumMod val="10000"/>
                  </a:schemeClr>
                </a:solidFill>
              </a:rPr>
              <a:t> </a:t>
            </a:r>
            <a:r>
              <a:rPr lang="en-GB" dirty="0" err="1">
                <a:solidFill>
                  <a:schemeClr val="bg2">
                    <a:lumMod val="10000"/>
                  </a:schemeClr>
                </a:solidFill>
              </a:rPr>
              <a:t>dolor</a:t>
            </a:r>
            <a:r>
              <a:rPr lang="en-GB" dirty="0">
                <a:solidFill>
                  <a:schemeClr val="bg2">
                    <a:lumMod val="10000"/>
                  </a:schemeClr>
                </a:solidFill>
              </a:rPr>
              <a:t>. Aenean </a:t>
            </a:r>
            <a:r>
              <a:rPr lang="en-GB" dirty="0" err="1">
                <a:solidFill>
                  <a:schemeClr val="bg2">
                    <a:lumMod val="10000"/>
                  </a:schemeClr>
                </a:solidFill>
              </a:rPr>
              <a:t>vehicula</a:t>
            </a:r>
            <a:r>
              <a:rPr lang="en-GB" dirty="0">
                <a:solidFill>
                  <a:schemeClr val="bg2">
                    <a:lumMod val="10000"/>
                  </a:schemeClr>
                </a:solidFill>
              </a:rPr>
              <a:t> eros </a:t>
            </a:r>
            <a:r>
              <a:rPr lang="en-GB" dirty="0" err="1">
                <a:solidFill>
                  <a:schemeClr val="bg2">
                    <a:lumMod val="10000"/>
                  </a:schemeClr>
                </a:solidFill>
              </a:rPr>
              <a:t>augue</a:t>
            </a:r>
            <a:r>
              <a:rPr lang="en-GB" dirty="0">
                <a:solidFill>
                  <a:schemeClr val="bg2">
                    <a:lumMod val="10000"/>
                  </a:schemeClr>
                </a:solidFill>
              </a:rPr>
              <a:t>, et tempus </a:t>
            </a:r>
            <a:r>
              <a:rPr lang="en-GB" dirty="0" err="1">
                <a:solidFill>
                  <a:schemeClr val="bg2">
                    <a:lumMod val="10000"/>
                  </a:schemeClr>
                </a:solidFill>
              </a:rPr>
              <a:t>felis</a:t>
            </a:r>
            <a:r>
              <a:rPr lang="en-GB" dirty="0">
                <a:solidFill>
                  <a:schemeClr val="bg2">
                    <a:lumMod val="10000"/>
                  </a:schemeClr>
                </a:solidFill>
              </a:rPr>
              <a:t> </a:t>
            </a:r>
            <a:r>
              <a:rPr lang="en-GB" dirty="0" err="1">
                <a:solidFill>
                  <a:schemeClr val="bg2">
                    <a:lumMod val="10000"/>
                  </a:schemeClr>
                </a:solidFill>
              </a:rPr>
              <a:t>pretium</a:t>
            </a:r>
            <a:r>
              <a:rPr lang="en-GB" dirty="0">
                <a:solidFill>
                  <a:schemeClr val="bg2">
                    <a:lumMod val="10000"/>
                  </a:schemeClr>
                </a:solidFill>
              </a:rPr>
              <a:t> </a:t>
            </a:r>
            <a:r>
              <a:rPr lang="en-GB" dirty="0" err="1">
                <a:solidFill>
                  <a:schemeClr val="bg2">
                    <a:lumMod val="10000"/>
                  </a:schemeClr>
                </a:solidFill>
              </a:rPr>
              <a:t>eget</a:t>
            </a:r>
            <a:r>
              <a:rPr lang="en-GB" dirty="0">
                <a:solidFill>
                  <a:schemeClr val="bg2">
                    <a:lumMod val="10000"/>
                  </a:schemeClr>
                </a:solidFill>
              </a:rPr>
              <a:t>. Nam </a:t>
            </a:r>
            <a:r>
              <a:rPr lang="en-GB" dirty="0" err="1">
                <a:solidFill>
                  <a:schemeClr val="bg2">
                    <a:lumMod val="10000"/>
                  </a:schemeClr>
                </a:solidFill>
              </a:rPr>
              <a:t>scelerisque</a:t>
            </a:r>
            <a:r>
              <a:rPr lang="en-GB" dirty="0">
                <a:solidFill>
                  <a:schemeClr val="bg2">
                    <a:lumMod val="10000"/>
                  </a:schemeClr>
                </a:solidFill>
              </a:rPr>
              <a:t> </a:t>
            </a:r>
            <a:r>
              <a:rPr lang="en-GB" dirty="0" err="1">
                <a:solidFill>
                  <a:schemeClr val="bg2">
                    <a:lumMod val="10000"/>
                  </a:schemeClr>
                </a:solidFill>
              </a:rPr>
              <a:t>imperdiet</a:t>
            </a:r>
            <a:r>
              <a:rPr lang="en-GB" dirty="0">
                <a:solidFill>
                  <a:schemeClr val="bg2">
                    <a:lumMod val="10000"/>
                  </a:schemeClr>
                </a:solidFill>
              </a:rPr>
              <a:t> diam. Morbi et </a:t>
            </a:r>
            <a:r>
              <a:rPr lang="en-GB" dirty="0" err="1">
                <a:solidFill>
                  <a:schemeClr val="bg2">
                    <a:lumMod val="10000"/>
                  </a:schemeClr>
                </a:solidFill>
              </a:rPr>
              <a:t>consequat</a:t>
            </a:r>
            <a:r>
              <a:rPr lang="en-GB" dirty="0">
                <a:solidFill>
                  <a:schemeClr val="bg2">
                    <a:lumMod val="10000"/>
                  </a:schemeClr>
                </a:solidFill>
              </a:rPr>
              <a:t> libero, </a:t>
            </a:r>
            <a:r>
              <a:rPr lang="en-GB" dirty="0" err="1">
                <a:solidFill>
                  <a:schemeClr val="bg2">
                    <a:lumMod val="10000"/>
                  </a:schemeClr>
                </a:solidFill>
              </a:rPr>
              <a:t>sed</a:t>
            </a:r>
            <a:r>
              <a:rPr lang="en-GB" dirty="0">
                <a:solidFill>
                  <a:schemeClr val="bg2">
                    <a:lumMod val="10000"/>
                  </a:schemeClr>
                </a:solidFill>
              </a:rPr>
              <a:t> </a:t>
            </a:r>
            <a:r>
              <a:rPr lang="en-GB" dirty="0" err="1">
                <a:solidFill>
                  <a:schemeClr val="bg2">
                    <a:lumMod val="10000"/>
                  </a:schemeClr>
                </a:solidFill>
              </a:rPr>
              <a:t>aliquet</a:t>
            </a:r>
            <a:r>
              <a:rPr lang="en-GB" dirty="0">
                <a:solidFill>
                  <a:schemeClr val="bg2">
                    <a:lumMod val="10000"/>
                  </a:schemeClr>
                </a:solidFill>
              </a:rPr>
              <a:t> </a:t>
            </a:r>
            <a:r>
              <a:rPr lang="en-GB" dirty="0" err="1">
                <a:solidFill>
                  <a:schemeClr val="bg2">
                    <a:lumMod val="10000"/>
                  </a:schemeClr>
                </a:solidFill>
              </a:rPr>
              <a:t>risus</a:t>
            </a:r>
            <a:r>
              <a:rPr lang="en-GB" dirty="0">
                <a:solidFill>
                  <a:schemeClr val="bg2">
                    <a:lumMod val="10000"/>
                  </a:schemeClr>
                </a:solidFill>
              </a:rPr>
              <a:t>. Vestibulum ac </a:t>
            </a:r>
            <a:r>
              <a:rPr lang="en-GB" dirty="0" err="1">
                <a:solidFill>
                  <a:schemeClr val="bg2">
                    <a:lumMod val="10000"/>
                  </a:schemeClr>
                </a:solidFill>
              </a:rPr>
              <a:t>imperdiet</a:t>
            </a:r>
            <a:r>
              <a:rPr lang="en-GB" dirty="0">
                <a:solidFill>
                  <a:schemeClr val="bg2">
                    <a:lumMod val="10000"/>
                  </a:schemeClr>
                </a:solidFill>
              </a:rPr>
              <a:t> </a:t>
            </a:r>
            <a:r>
              <a:rPr lang="en-GB" dirty="0" err="1">
                <a:solidFill>
                  <a:schemeClr val="bg2">
                    <a:lumMod val="10000"/>
                  </a:schemeClr>
                </a:solidFill>
              </a:rPr>
              <a:t>lacus</a:t>
            </a:r>
            <a:r>
              <a:rPr lang="en-GB" dirty="0">
                <a:solidFill>
                  <a:schemeClr val="bg2">
                    <a:lumMod val="10000"/>
                  </a:schemeClr>
                </a:solidFill>
              </a:rPr>
              <a:t>. Ut </a:t>
            </a:r>
            <a:r>
              <a:rPr lang="en-GB" dirty="0" err="1">
                <a:solidFill>
                  <a:schemeClr val="bg2">
                    <a:lumMod val="10000"/>
                  </a:schemeClr>
                </a:solidFill>
              </a:rPr>
              <a:t>feugiat</a:t>
            </a:r>
            <a:r>
              <a:rPr lang="en-GB" dirty="0">
                <a:solidFill>
                  <a:schemeClr val="bg2">
                    <a:lumMod val="10000"/>
                  </a:schemeClr>
                </a:solidFill>
              </a:rPr>
              <a:t> </a:t>
            </a:r>
            <a:r>
              <a:rPr lang="en-GB" dirty="0" err="1">
                <a:solidFill>
                  <a:schemeClr val="bg2">
                    <a:lumMod val="10000"/>
                  </a:schemeClr>
                </a:solidFill>
              </a:rPr>
              <a:t>dignissim</a:t>
            </a:r>
            <a:r>
              <a:rPr lang="en-GB" dirty="0">
                <a:solidFill>
                  <a:schemeClr val="bg2">
                    <a:lumMod val="10000"/>
                  </a:schemeClr>
                </a:solidFill>
              </a:rPr>
              <a:t> dui, </a:t>
            </a:r>
            <a:r>
              <a:rPr lang="en-GB" dirty="0" err="1">
                <a:solidFill>
                  <a:schemeClr val="bg2">
                    <a:lumMod val="10000"/>
                  </a:schemeClr>
                </a:solidFill>
              </a:rPr>
              <a:t>porttitor</a:t>
            </a:r>
            <a:r>
              <a:rPr lang="en-GB" dirty="0">
                <a:solidFill>
                  <a:schemeClr val="bg2">
                    <a:lumMod val="10000"/>
                  </a:schemeClr>
                </a:solidFill>
              </a:rPr>
              <a:t> </a:t>
            </a:r>
            <a:r>
              <a:rPr lang="en-GB" dirty="0" err="1">
                <a:solidFill>
                  <a:schemeClr val="bg2">
                    <a:lumMod val="10000"/>
                  </a:schemeClr>
                </a:solidFill>
              </a:rPr>
              <a:t>ornare</a:t>
            </a:r>
            <a:r>
              <a:rPr lang="en-GB" dirty="0">
                <a:solidFill>
                  <a:schemeClr val="bg2">
                    <a:lumMod val="10000"/>
                  </a:schemeClr>
                </a:solidFill>
              </a:rPr>
              <a:t> ante </a:t>
            </a:r>
            <a:r>
              <a:rPr lang="en-GB" dirty="0" err="1">
                <a:solidFill>
                  <a:schemeClr val="bg2">
                    <a:lumMod val="10000"/>
                  </a:schemeClr>
                </a:solidFill>
              </a:rPr>
              <a:t>lobortis</a:t>
            </a:r>
            <a:r>
              <a:rPr lang="en-GB" dirty="0">
                <a:solidFill>
                  <a:schemeClr val="bg2">
                    <a:lumMod val="10000"/>
                  </a:schemeClr>
                </a:solidFill>
              </a:rPr>
              <a:t> at. </a:t>
            </a:r>
            <a:r>
              <a:rPr lang="en-GB" dirty="0" err="1">
                <a:solidFill>
                  <a:schemeClr val="bg2">
                    <a:lumMod val="10000"/>
                  </a:schemeClr>
                </a:solidFill>
              </a:rPr>
              <a:t>Praesent</a:t>
            </a:r>
            <a:r>
              <a:rPr lang="en-GB" dirty="0">
                <a:solidFill>
                  <a:schemeClr val="bg2">
                    <a:lumMod val="10000"/>
                  </a:schemeClr>
                </a:solidFill>
              </a:rPr>
              <a:t> </a:t>
            </a:r>
            <a:r>
              <a:rPr lang="en-GB" dirty="0" err="1">
                <a:solidFill>
                  <a:schemeClr val="bg2">
                    <a:lumMod val="10000"/>
                  </a:schemeClr>
                </a:solidFill>
              </a:rPr>
              <a:t>ut</a:t>
            </a:r>
            <a:r>
              <a:rPr lang="en-GB" dirty="0">
                <a:solidFill>
                  <a:schemeClr val="bg2">
                    <a:lumMod val="10000"/>
                  </a:schemeClr>
                </a:solidFill>
              </a:rPr>
              <a:t> </a:t>
            </a:r>
            <a:r>
              <a:rPr lang="en-GB" dirty="0" err="1">
                <a:solidFill>
                  <a:schemeClr val="bg2">
                    <a:lumMod val="10000"/>
                  </a:schemeClr>
                </a:solidFill>
              </a:rPr>
              <a:t>bibendum</a:t>
            </a:r>
            <a:r>
              <a:rPr lang="en-GB" dirty="0">
                <a:solidFill>
                  <a:schemeClr val="bg2">
                    <a:lumMod val="10000"/>
                  </a:schemeClr>
                </a:solidFill>
              </a:rPr>
              <a:t> </a:t>
            </a:r>
            <a:r>
              <a:rPr lang="en-GB" dirty="0" err="1">
                <a:solidFill>
                  <a:schemeClr val="bg2">
                    <a:lumMod val="10000"/>
                  </a:schemeClr>
                </a:solidFill>
              </a:rPr>
              <a:t>est</a:t>
            </a:r>
            <a:r>
              <a:rPr lang="en-GB" dirty="0">
                <a:solidFill>
                  <a:schemeClr val="bg2">
                    <a:lumMod val="10000"/>
                  </a:schemeClr>
                </a:solidFill>
              </a:rPr>
              <a:t>, sit </a:t>
            </a:r>
            <a:r>
              <a:rPr lang="en-GB" dirty="0" err="1">
                <a:solidFill>
                  <a:schemeClr val="bg2">
                    <a:lumMod val="10000"/>
                  </a:schemeClr>
                </a:solidFill>
              </a:rPr>
              <a:t>amet</a:t>
            </a:r>
            <a:r>
              <a:rPr lang="en-GB" dirty="0">
                <a:solidFill>
                  <a:schemeClr val="bg2">
                    <a:lumMod val="10000"/>
                  </a:schemeClr>
                </a:solidFill>
              </a:rPr>
              <a:t> </a:t>
            </a:r>
            <a:r>
              <a:rPr lang="en-GB" dirty="0" err="1">
                <a:solidFill>
                  <a:schemeClr val="bg2">
                    <a:lumMod val="10000"/>
                  </a:schemeClr>
                </a:solidFill>
              </a:rPr>
              <a:t>volutpat</a:t>
            </a:r>
            <a:r>
              <a:rPr lang="en-GB" dirty="0">
                <a:solidFill>
                  <a:schemeClr val="bg2">
                    <a:lumMod val="10000"/>
                  </a:schemeClr>
                </a:solidFill>
              </a:rPr>
              <a:t> </a:t>
            </a:r>
            <a:r>
              <a:rPr lang="en-GB" dirty="0" err="1">
                <a:solidFill>
                  <a:schemeClr val="bg2">
                    <a:lumMod val="10000"/>
                  </a:schemeClr>
                </a:solidFill>
              </a:rPr>
              <a:t>nulla</a:t>
            </a:r>
            <a:r>
              <a:rPr lang="en-GB" dirty="0">
                <a:solidFill>
                  <a:schemeClr val="bg2">
                    <a:lumMod val="10000"/>
                  </a:schemeClr>
                </a:solidFill>
              </a:rPr>
              <a:t>. </a:t>
            </a:r>
            <a:r>
              <a:rPr lang="en-GB" dirty="0" err="1">
                <a:solidFill>
                  <a:schemeClr val="bg2">
                    <a:lumMod val="10000"/>
                  </a:schemeClr>
                </a:solidFill>
              </a:rPr>
              <a:t>Etiam</a:t>
            </a:r>
            <a:r>
              <a:rPr lang="en-GB" dirty="0">
                <a:solidFill>
                  <a:schemeClr val="bg2">
                    <a:lumMod val="10000"/>
                  </a:schemeClr>
                </a:solidFill>
              </a:rPr>
              <a:t> </a:t>
            </a:r>
            <a:r>
              <a:rPr lang="en-GB" dirty="0" err="1">
                <a:solidFill>
                  <a:schemeClr val="bg2">
                    <a:lumMod val="10000"/>
                  </a:schemeClr>
                </a:solidFill>
              </a:rPr>
              <a:t>feugiat</a:t>
            </a:r>
            <a:r>
              <a:rPr lang="en-GB" dirty="0">
                <a:solidFill>
                  <a:schemeClr val="bg2">
                    <a:lumMod val="10000"/>
                  </a:schemeClr>
                </a:solidFill>
              </a:rPr>
              <a:t> </a:t>
            </a:r>
            <a:r>
              <a:rPr lang="en-GB" dirty="0" err="1">
                <a:solidFill>
                  <a:schemeClr val="bg2">
                    <a:lumMod val="10000"/>
                  </a:schemeClr>
                </a:solidFill>
              </a:rPr>
              <a:t>euismod</a:t>
            </a:r>
            <a:r>
              <a:rPr lang="en-GB" dirty="0">
                <a:solidFill>
                  <a:schemeClr val="bg2">
                    <a:lumMod val="10000"/>
                  </a:schemeClr>
                </a:solidFill>
              </a:rPr>
              <a:t> </a:t>
            </a:r>
            <a:r>
              <a:rPr lang="en-GB" dirty="0" err="1">
                <a:solidFill>
                  <a:schemeClr val="bg2">
                    <a:lumMod val="10000"/>
                  </a:schemeClr>
                </a:solidFill>
              </a:rPr>
              <a:t>commodo</a:t>
            </a:r>
            <a:r>
              <a:rPr lang="en-GB" dirty="0">
                <a:solidFill>
                  <a:schemeClr val="bg2">
                    <a:lumMod val="10000"/>
                  </a:schemeClr>
                </a:solidFill>
              </a:rPr>
              <a:t>.</a:t>
            </a:r>
          </a:p>
        </p:txBody>
      </p:sp>
    </p:spTree>
    <p:extLst>
      <p:ext uri="{BB962C8B-B14F-4D97-AF65-F5344CB8AC3E}">
        <p14:creationId xmlns:p14="http://schemas.microsoft.com/office/powerpoint/2010/main" val="25034804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2381" y="-4126"/>
            <a:ext cx="7713055" cy="514762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468313" y="445770"/>
            <a:ext cx="4088448" cy="4251960"/>
          </a:xfrm>
          <a:prstGeom prst="rect">
            <a:avLst/>
          </a:prstGeom>
          <a:solidFill>
            <a:srgbClr val="E2EEE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Ins="216000" rtlCol="0" anchor="ctr"/>
          <a:lstStyle/>
          <a:p>
            <a:pPr algn="ctr"/>
            <a:r>
              <a:rPr lang="fi-FI" sz="2800" dirty="0">
                <a:solidFill>
                  <a:schemeClr val="bg2">
                    <a:lumMod val="10000"/>
                  </a:schemeClr>
                </a:solidFill>
                <a:latin typeface="+mj-lt"/>
              </a:rPr>
              <a:t>Praesent mattis</a:t>
            </a:r>
            <a:endParaRPr lang="en-FI" sz="2800" dirty="0">
              <a:solidFill>
                <a:schemeClr val="bg2">
                  <a:lumMod val="10000"/>
                </a:schemeClr>
              </a:solidFill>
              <a:latin typeface="+mj-lt"/>
            </a:endParaRPr>
          </a:p>
          <a:p>
            <a:pPr algn="ctr"/>
            <a:endParaRPr lang="en-GB" dirty="0">
              <a:solidFill>
                <a:schemeClr val="bg2">
                  <a:lumMod val="10000"/>
                </a:schemeClr>
              </a:solidFill>
            </a:endParaRPr>
          </a:p>
          <a:p>
            <a:r>
              <a:rPr lang="en-GB" dirty="0">
                <a:solidFill>
                  <a:schemeClr val="bg2">
                    <a:lumMod val="10000"/>
                  </a:schemeClr>
                </a:solidFill>
              </a:rPr>
              <a:t>Integer </a:t>
            </a:r>
            <a:r>
              <a:rPr lang="en-GB" dirty="0" err="1">
                <a:solidFill>
                  <a:schemeClr val="bg2">
                    <a:lumMod val="10000"/>
                  </a:schemeClr>
                </a:solidFill>
              </a:rPr>
              <a:t>sollicitudin</a:t>
            </a:r>
            <a:r>
              <a:rPr lang="en-GB" dirty="0">
                <a:solidFill>
                  <a:schemeClr val="bg2">
                    <a:lumMod val="10000"/>
                  </a:schemeClr>
                </a:solidFill>
              </a:rPr>
              <a:t> </a:t>
            </a:r>
            <a:r>
              <a:rPr lang="en-GB" dirty="0" err="1">
                <a:solidFill>
                  <a:schemeClr val="bg2">
                    <a:lumMod val="10000"/>
                  </a:schemeClr>
                </a:solidFill>
              </a:rPr>
              <a:t>nunc</a:t>
            </a:r>
            <a:r>
              <a:rPr lang="en-GB" dirty="0">
                <a:solidFill>
                  <a:schemeClr val="bg2">
                    <a:lumMod val="10000"/>
                  </a:schemeClr>
                </a:solidFill>
              </a:rPr>
              <a:t> </a:t>
            </a:r>
            <a:r>
              <a:rPr lang="en-GB" dirty="0" err="1">
                <a:solidFill>
                  <a:schemeClr val="bg2">
                    <a:lumMod val="10000"/>
                  </a:schemeClr>
                </a:solidFill>
              </a:rPr>
              <a:t>augue</a:t>
            </a:r>
            <a:r>
              <a:rPr lang="en-GB" dirty="0">
                <a:solidFill>
                  <a:schemeClr val="bg2">
                    <a:lumMod val="10000"/>
                  </a:schemeClr>
                </a:solidFill>
              </a:rPr>
              <a:t>, </a:t>
            </a:r>
            <a:r>
              <a:rPr lang="en-GB" dirty="0" err="1">
                <a:solidFill>
                  <a:schemeClr val="bg2">
                    <a:lumMod val="10000"/>
                  </a:schemeClr>
                </a:solidFill>
              </a:rPr>
              <a:t>vel</a:t>
            </a:r>
            <a:r>
              <a:rPr lang="en-GB" dirty="0">
                <a:solidFill>
                  <a:schemeClr val="bg2">
                    <a:lumMod val="10000"/>
                  </a:schemeClr>
                </a:solidFill>
              </a:rPr>
              <a:t> </a:t>
            </a:r>
            <a:r>
              <a:rPr lang="en-GB" dirty="0" err="1">
                <a:solidFill>
                  <a:schemeClr val="bg2">
                    <a:lumMod val="10000"/>
                  </a:schemeClr>
                </a:solidFill>
              </a:rPr>
              <a:t>venenatis</a:t>
            </a:r>
            <a:r>
              <a:rPr lang="en-GB" dirty="0">
                <a:solidFill>
                  <a:schemeClr val="bg2">
                    <a:lumMod val="10000"/>
                  </a:schemeClr>
                </a:solidFill>
              </a:rPr>
              <a:t> ipsum lacinia id. </a:t>
            </a:r>
            <a:r>
              <a:rPr lang="en-GB" dirty="0" err="1">
                <a:solidFill>
                  <a:schemeClr val="bg2">
                    <a:lumMod val="10000"/>
                  </a:schemeClr>
                </a:solidFill>
              </a:rPr>
              <a:t>Phasellus</a:t>
            </a:r>
            <a:r>
              <a:rPr lang="en-GB" dirty="0">
                <a:solidFill>
                  <a:schemeClr val="bg2">
                    <a:lumMod val="10000"/>
                  </a:schemeClr>
                </a:solidFill>
              </a:rPr>
              <a:t> </a:t>
            </a:r>
            <a:r>
              <a:rPr lang="en-GB" dirty="0" err="1">
                <a:solidFill>
                  <a:schemeClr val="bg2">
                    <a:lumMod val="10000"/>
                  </a:schemeClr>
                </a:solidFill>
              </a:rPr>
              <a:t>facilisis</a:t>
            </a:r>
            <a:r>
              <a:rPr lang="en-GB" dirty="0">
                <a:solidFill>
                  <a:schemeClr val="bg2">
                    <a:lumMod val="10000"/>
                  </a:schemeClr>
                </a:solidFill>
              </a:rPr>
              <a:t> pulvinar lorem, vitae </a:t>
            </a:r>
            <a:r>
              <a:rPr lang="en-GB" dirty="0" err="1">
                <a:solidFill>
                  <a:schemeClr val="bg2">
                    <a:lumMod val="10000"/>
                  </a:schemeClr>
                </a:solidFill>
              </a:rPr>
              <a:t>mattis</a:t>
            </a:r>
            <a:r>
              <a:rPr lang="en-GB" dirty="0">
                <a:solidFill>
                  <a:schemeClr val="bg2">
                    <a:lumMod val="10000"/>
                  </a:schemeClr>
                </a:solidFill>
              </a:rPr>
              <a:t> ex </a:t>
            </a:r>
            <a:r>
              <a:rPr lang="en-GB" dirty="0" err="1">
                <a:solidFill>
                  <a:schemeClr val="bg2">
                    <a:lumMod val="10000"/>
                  </a:schemeClr>
                </a:solidFill>
              </a:rPr>
              <a:t>molestie</a:t>
            </a:r>
            <a:r>
              <a:rPr lang="en-GB" dirty="0">
                <a:solidFill>
                  <a:schemeClr val="bg2">
                    <a:lumMod val="10000"/>
                  </a:schemeClr>
                </a:solidFill>
              </a:rPr>
              <a:t> pulvinar. </a:t>
            </a:r>
            <a:r>
              <a:rPr lang="en-GB" dirty="0" err="1">
                <a:solidFill>
                  <a:schemeClr val="bg2">
                    <a:lumMod val="10000"/>
                  </a:schemeClr>
                </a:solidFill>
              </a:rPr>
              <a:t>Suspendisse</a:t>
            </a:r>
            <a:r>
              <a:rPr lang="en-GB" dirty="0">
                <a:solidFill>
                  <a:schemeClr val="bg2">
                    <a:lumMod val="10000"/>
                  </a:schemeClr>
                </a:solidFill>
              </a:rPr>
              <a:t> </a:t>
            </a:r>
            <a:r>
              <a:rPr lang="en-GB" dirty="0" err="1">
                <a:solidFill>
                  <a:schemeClr val="bg2">
                    <a:lumMod val="10000"/>
                  </a:schemeClr>
                </a:solidFill>
              </a:rPr>
              <a:t>consectetur</a:t>
            </a:r>
            <a:r>
              <a:rPr lang="en-GB" dirty="0">
                <a:solidFill>
                  <a:schemeClr val="bg2">
                    <a:lumMod val="10000"/>
                  </a:schemeClr>
                </a:solidFill>
              </a:rPr>
              <a:t>, </a:t>
            </a:r>
            <a:r>
              <a:rPr lang="en-GB" dirty="0" err="1">
                <a:solidFill>
                  <a:schemeClr val="bg2">
                    <a:lumMod val="10000"/>
                  </a:schemeClr>
                </a:solidFill>
              </a:rPr>
              <a:t>massa</a:t>
            </a:r>
            <a:r>
              <a:rPr lang="en-GB" dirty="0">
                <a:solidFill>
                  <a:schemeClr val="bg2">
                    <a:lumMod val="10000"/>
                  </a:schemeClr>
                </a:solidFill>
              </a:rPr>
              <a:t> in </a:t>
            </a:r>
            <a:r>
              <a:rPr lang="en-GB" dirty="0" err="1">
                <a:solidFill>
                  <a:schemeClr val="bg2">
                    <a:lumMod val="10000"/>
                  </a:schemeClr>
                </a:solidFill>
              </a:rPr>
              <a:t>congue</a:t>
            </a:r>
            <a:r>
              <a:rPr lang="en-GB" dirty="0">
                <a:solidFill>
                  <a:schemeClr val="bg2">
                    <a:lumMod val="10000"/>
                  </a:schemeClr>
                </a:solidFill>
              </a:rPr>
              <a:t> </a:t>
            </a:r>
            <a:r>
              <a:rPr lang="en-GB" dirty="0" err="1">
                <a:solidFill>
                  <a:schemeClr val="bg2">
                    <a:lumMod val="10000"/>
                  </a:schemeClr>
                </a:solidFill>
              </a:rPr>
              <a:t>tincidunt</a:t>
            </a:r>
            <a:r>
              <a:rPr lang="en-GB" dirty="0">
                <a:solidFill>
                  <a:schemeClr val="bg2">
                    <a:lumMod val="10000"/>
                  </a:schemeClr>
                </a:solidFill>
              </a:rPr>
              <a:t>, libero </a:t>
            </a:r>
            <a:r>
              <a:rPr lang="en-GB" dirty="0" err="1">
                <a:solidFill>
                  <a:schemeClr val="bg2">
                    <a:lumMod val="10000"/>
                  </a:schemeClr>
                </a:solidFill>
              </a:rPr>
              <a:t>nisl</a:t>
            </a:r>
            <a:r>
              <a:rPr lang="en-GB" dirty="0">
                <a:solidFill>
                  <a:schemeClr val="bg2">
                    <a:lumMod val="10000"/>
                  </a:schemeClr>
                </a:solidFill>
              </a:rPr>
              <a:t> </a:t>
            </a:r>
            <a:r>
              <a:rPr lang="en-GB" dirty="0" err="1">
                <a:solidFill>
                  <a:schemeClr val="bg2">
                    <a:lumMod val="10000"/>
                  </a:schemeClr>
                </a:solidFill>
              </a:rPr>
              <a:t>sodales</a:t>
            </a:r>
            <a:r>
              <a:rPr lang="en-GB" dirty="0">
                <a:solidFill>
                  <a:schemeClr val="bg2">
                    <a:lumMod val="10000"/>
                  </a:schemeClr>
                </a:solidFill>
              </a:rPr>
              <a:t> </a:t>
            </a:r>
            <a:r>
              <a:rPr lang="en-GB" dirty="0" err="1">
                <a:solidFill>
                  <a:schemeClr val="bg2">
                    <a:lumMod val="10000"/>
                  </a:schemeClr>
                </a:solidFill>
              </a:rPr>
              <a:t>enim</a:t>
            </a:r>
            <a:r>
              <a:rPr lang="en-GB" dirty="0">
                <a:solidFill>
                  <a:schemeClr val="bg2">
                    <a:lumMod val="10000"/>
                  </a:schemeClr>
                </a:solidFill>
              </a:rPr>
              <a:t>, vitae </a:t>
            </a:r>
            <a:r>
              <a:rPr lang="en-GB" dirty="0" err="1">
                <a:solidFill>
                  <a:schemeClr val="bg2">
                    <a:lumMod val="10000"/>
                  </a:schemeClr>
                </a:solidFill>
              </a:rPr>
              <a:t>interdum</a:t>
            </a:r>
            <a:r>
              <a:rPr lang="en-GB" dirty="0">
                <a:solidFill>
                  <a:schemeClr val="bg2">
                    <a:lumMod val="10000"/>
                  </a:schemeClr>
                </a:solidFill>
              </a:rPr>
              <a:t> nisi </a:t>
            </a:r>
            <a:r>
              <a:rPr lang="en-GB" dirty="0" err="1">
                <a:solidFill>
                  <a:schemeClr val="bg2">
                    <a:lumMod val="10000"/>
                  </a:schemeClr>
                </a:solidFill>
              </a:rPr>
              <a:t>enim</a:t>
            </a:r>
            <a:r>
              <a:rPr lang="en-GB" dirty="0">
                <a:solidFill>
                  <a:schemeClr val="bg2">
                    <a:lumMod val="10000"/>
                  </a:schemeClr>
                </a:solidFill>
              </a:rPr>
              <a:t> et </a:t>
            </a:r>
            <a:r>
              <a:rPr lang="en-GB" dirty="0" err="1">
                <a:solidFill>
                  <a:schemeClr val="bg2">
                    <a:lumMod val="10000"/>
                  </a:schemeClr>
                </a:solidFill>
              </a:rPr>
              <a:t>risus</a:t>
            </a:r>
            <a:r>
              <a:rPr lang="en-GB" dirty="0">
                <a:solidFill>
                  <a:schemeClr val="bg2">
                    <a:lumMod val="10000"/>
                  </a:schemeClr>
                </a:solidFill>
              </a:rPr>
              <a:t>. </a:t>
            </a:r>
            <a:r>
              <a:rPr lang="en-GB" dirty="0" err="1">
                <a:solidFill>
                  <a:schemeClr val="bg2">
                    <a:lumMod val="10000"/>
                  </a:schemeClr>
                </a:solidFill>
              </a:rPr>
              <a:t>Mauris</a:t>
            </a:r>
            <a:r>
              <a:rPr lang="en-GB" dirty="0">
                <a:solidFill>
                  <a:schemeClr val="bg2">
                    <a:lumMod val="10000"/>
                  </a:schemeClr>
                </a:solidFill>
              </a:rPr>
              <a:t> </a:t>
            </a:r>
            <a:r>
              <a:rPr lang="en-GB" dirty="0" err="1">
                <a:solidFill>
                  <a:schemeClr val="bg2">
                    <a:lumMod val="10000"/>
                  </a:schemeClr>
                </a:solidFill>
              </a:rPr>
              <a:t>eu</a:t>
            </a:r>
            <a:r>
              <a:rPr lang="en-GB" dirty="0">
                <a:solidFill>
                  <a:schemeClr val="bg2">
                    <a:lumMod val="10000"/>
                  </a:schemeClr>
                </a:solidFill>
              </a:rPr>
              <a:t> dictum ante, porta </a:t>
            </a:r>
            <a:r>
              <a:rPr lang="en-GB" dirty="0" err="1">
                <a:solidFill>
                  <a:schemeClr val="bg2">
                    <a:lumMod val="10000"/>
                  </a:schemeClr>
                </a:solidFill>
              </a:rPr>
              <a:t>interdum</a:t>
            </a:r>
            <a:r>
              <a:rPr lang="en-GB" dirty="0">
                <a:solidFill>
                  <a:schemeClr val="bg2">
                    <a:lumMod val="10000"/>
                  </a:schemeClr>
                </a:solidFill>
              </a:rPr>
              <a:t> </a:t>
            </a:r>
            <a:r>
              <a:rPr lang="en-GB" dirty="0" err="1">
                <a:solidFill>
                  <a:schemeClr val="bg2">
                    <a:lumMod val="10000"/>
                  </a:schemeClr>
                </a:solidFill>
              </a:rPr>
              <a:t>dolor</a:t>
            </a:r>
            <a:r>
              <a:rPr lang="en-GB" dirty="0">
                <a:solidFill>
                  <a:schemeClr val="bg2">
                    <a:lumMod val="10000"/>
                  </a:schemeClr>
                </a:solidFill>
              </a:rPr>
              <a:t>.</a:t>
            </a:r>
          </a:p>
        </p:txBody>
      </p:sp>
    </p:spTree>
    <p:extLst>
      <p:ext uri="{BB962C8B-B14F-4D97-AF65-F5344CB8AC3E}">
        <p14:creationId xmlns:p14="http://schemas.microsoft.com/office/powerpoint/2010/main" val="1726147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622005" y="3418"/>
            <a:ext cx="7917591" cy="514811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468313" y="445770"/>
            <a:ext cx="4088448" cy="4251960"/>
          </a:xfrm>
          <a:prstGeom prst="rect">
            <a:avLst/>
          </a:prstGeom>
          <a:solidFill>
            <a:srgbClr val="CFE2B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Ins="216000" rtlCol="0" anchor="ctr"/>
          <a:lstStyle/>
          <a:p>
            <a:pPr algn="ctr"/>
            <a:r>
              <a:rPr lang="fi-FI" sz="2800" dirty="0">
                <a:solidFill>
                  <a:schemeClr val="bg2">
                    <a:lumMod val="10000"/>
                  </a:schemeClr>
                </a:solidFill>
                <a:latin typeface="+mj-lt"/>
              </a:rPr>
              <a:t>Interdum et malesuada</a:t>
            </a:r>
            <a:endParaRPr lang="en-FI" sz="2800" dirty="0">
              <a:solidFill>
                <a:schemeClr val="bg2">
                  <a:lumMod val="10000"/>
                </a:schemeClr>
              </a:solidFill>
              <a:latin typeface="+mj-lt"/>
            </a:endParaRPr>
          </a:p>
          <a:p>
            <a:pPr algn="ctr"/>
            <a:endParaRPr lang="fi-FI" dirty="0">
              <a:solidFill>
                <a:schemeClr val="bg2">
                  <a:lumMod val="10000"/>
                </a:schemeClr>
              </a:solidFill>
            </a:endParaRPr>
          </a:p>
          <a:p>
            <a:r>
              <a:rPr lang="fi-FI" dirty="0">
                <a:solidFill>
                  <a:schemeClr val="bg2">
                    <a:lumMod val="10000"/>
                  </a:schemeClr>
                </a:solidFill>
              </a:rPr>
              <a:t>In sed ipsum enim. Aenean ornare, mauris ac porttitor vestibulum, nisl justo bibendum quam, nec lacinia urna neque nec nisi. Quisque congue orci ac ornare luctus. Sed sit amet suscipit felis, sed rutrum mi. Integer in libero pharetra tellus imperdiet pharetra nec vel nisi. Quisque consequat velit quis nisi egestas, non maximus nunc dignissim.</a:t>
            </a:r>
            <a:endParaRPr lang="en-GB" dirty="0">
              <a:solidFill>
                <a:schemeClr val="bg2">
                  <a:lumMod val="10000"/>
                </a:schemeClr>
              </a:solidFill>
            </a:endParaRPr>
          </a:p>
        </p:txBody>
      </p:sp>
    </p:spTree>
    <p:extLst>
      <p:ext uri="{BB962C8B-B14F-4D97-AF65-F5344CB8AC3E}">
        <p14:creationId xmlns:p14="http://schemas.microsoft.com/office/powerpoint/2010/main" val="17730251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2381" y="-2622"/>
            <a:ext cx="7735186" cy="5159383"/>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quarter" idx="10"/>
          </p:nvPr>
        </p:nvSpPr>
        <p:spPr/>
        <p:txBody>
          <a:bodyPr/>
          <a:lstStyle/>
          <a:p>
            <a:r>
              <a:rPr lang="en-GB" dirty="0"/>
              <a:t>Nam </a:t>
            </a:r>
            <a:r>
              <a:rPr lang="en-GB" dirty="0" err="1"/>
              <a:t>rhoncus</a:t>
            </a:r>
            <a:r>
              <a:rPr lang="en-GB" dirty="0"/>
              <a:t> libero</a:t>
            </a:r>
          </a:p>
        </p:txBody>
      </p:sp>
    </p:spTree>
    <p:extLst>
      <p:ext uri="{BB962C8B-B14F-4D97-AF65-F5344CB8AC3E}">
        <p14:creationId xmlns:p14="http://schemas.microsoft.com/office/powerpoint/2010/main" val="40813117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7698" y="2216"/>
            <a:ext cx="7711927" cy="5141284"/>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p:cNvSpPr>
            <a:spLocks noGrp="1"/>
          </p:cNvSpPr>
          <p:nvPr>
            <p:ph type="body" sz="quarter" idx="10"/>
          </p:nvPr>
        </p:nvSpPr>
        <p:spPr/>
        <p:txBody>
          <a:bodyPr/>
          <a:lstStyle/>
          <a:p>
            <a:r>
              <a:rPr lang="en-GB" dirty="0" err="1"/>
              <a:t>Quisque</a:t>
            </a:r>
            <a:r>
              <a:rPr lang="en-GB" dirty="0"/>
              <a:t> lacinia </a:t>
            </a:r>
            <a:r>
              <a:rPr lang="en-GB" dirty="0" err="1"/>
              <a:t>porttitor</a:t>
            </a:r>
            <a:r>
              <a:rPr lang="en-GB" dirty="0"/>
              <a:t> </a:t>
            </a:r>
            <a:r>
              <a:rPr lang="en-GB" dirty="0" err="1"/>
              <a:t>arcu</a:t>
            </a:r>
            <a:endParaRPr lang="en-GB" dirty="0"/>
          </a:p>
        </p:txBody>
      </p:sp>
    </p:spTree>
    <p:extLst>
      <p:ext uri="{BB962C8B-B14F-4D97-AF65-F5344CB8AC3E}">
        <p14:creationId xmlns:p14="http://schemas.microsoft.com/office/powerpoint/2010/main" val="36498574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4703" y="0"/>
            <a:ext cx="7714598"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4"/>
          <p:cNvSpPr>
            <a:spLocks noGrp="1"/>
          </p:cNvSpPr>
          <p:nvPr>
            <p:ph type="body" sz="quarter" idx="10"/>
          </p:nvPr>
        </p:nvSpPr>
        <p:spPr/>
        <p:txBody>
          <a:bodyPr/>
          <a:lstStyle/>
          <a:p>
            <a:r>
              <a:rPr lang="it-IT" dirty="0"/>
              <a:t>Curabitur vel commodo ex, vel mattis mi. Aliquam</a:t>
            </a:r>
            <a:endParaRPr lang="en-GB" dirty="0"/>
          </a:p>
          <a:p>
            <a:endParaRPr lang="en-GB" dirty="0"/>
          </a:p>
        </p:txBody>
      </p:sp>
    </p:spTree>
    <p:extLst>
      <p:ext uri="{BB962C8B-B14F-4D97-AF65-F5344CB8AC3E}">
        <p14:creationId xmlns:p14="http://schemas.microsoft.com/office/powerpoint/2010/main" val="40976177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1" y="1"/>
            <a:ext cx="9143998" cy="5143499"/>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1"/>
          <p:cNvSpPr>
            <a:spLocks noGrp="1"/>
          </p:cNvSpPr>
          <p:nvPr>
            <p:ph type="body" sz="quarter" idx="10"/>
          </p:nvPr>
        </p:nvSpPr>
        <p:spPr/>
        <p:txBody>
          <a:bodyPr/>
          <a:lstStyle/>
          <a:p>
            <a:r>
              <a:rPr lang="en-GB" dirty="0" err="1"/>
              <a:t>Sed</a:t>
            </a:r>
            <a:r>
              <a:rPr lang="en-GB" dirty="0"/>
              <a:t> </a:t>
            </a:r>
            <a:r>
              <a:rPr lang="en-GB" dirty="0" err="1"/>
              <a:t>nec</a:t>
            </a:r>
            <a:r>
              <a:rPr lang="en-GB" dirty="0"/>
              <a:t> </a:t>
            </a:r>
            <a:r>
              <a:rPr lang="en-GB" dirty="0" err="1"/>
              <a:t>efficitur</a:t>
            </a:r>
            <a:r>
              <a:rPr lang="en-GB" dirty="0"/>
              <a:t> </a:t>
            </a:r>
            <a:r>
              <a:rPr lang="en-GB" dirty="0" err="1"/>
              <a:t>odio</a:t>
            </a:r>
            <a:endParaRPr lang="en-GB" dirty="0"/>
          </a:p>
        </p:txBody>
      </p:sp>
    </p:spTree>
    <p:extLst>
      <p:ext uri="{BB962C8B-B14F-4D97-AF65-F5344CB8AC3E}">
        <p14:creationId xmlns:p14="http://schemas.microsoft.com/office/powerpoint/2010/main" val="16763290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9330" y="0"/>
            <a:ext cx="7705339"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p:cNvSpPr>
            <a:spLocks noGrp="1"/>
          </p:cNvSpPr>
          <p:nvPr>
            <p:ph type="body" sz="quarter" idx="10"/>
          </p:nvPr>
        </p:nvSpPr>
        <p:spPr/>
        <p:txBody>
          <a:bodyPr/>
          <a:lstStyle/>
          <a:p>
            <a:r>
              <a:rPr lang="en-GB" dirty="0" err="1"/>
              <a:t>Nullam</a:t>
            </a:r>
            <a:r>
              <a:rPr lang="en-GB" dirty="0"/>
              <a:t> dictum </a:t>
            </a:r>
            <a:r>
              <a:rPr lang="en-GB" dirty="0" err="1"/>
              <a:t>eu</a:t>
            </a:r>
            <a:r>
              <a:rPr lang="en-GB" dirty="0"/>
              <a:t> </a:t>
            </a:r>
            <a:r>
              <a:rPr lang="en-GB" dirty="0" err="1"/>
              <a:t>elit</a:t>
            </a:r>
            <a:endParaRPr lang="en-GB" dirty="0"/>
          </a:p>
        </p:txBody>
      </p:sp>
    </p:spTree>
    <p:extLst>
      <p:ext uri="{BB962C8B-B14F-4D97-AF65-F5344CB8AC3E}">
        <p14:creationId xmlns:p14="http://schemas.microsoft.com/office/powerpoint/2010/main" val="276350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a:buFont typeface="Arial" panose="020B0604020202020204" pitchFamily="34" charset="0"/>
              <a:buChar char="•"/>
            </a:pPr>
            <a:r>
              <a:rPr lang="en-US" dirty="0"/>
              <a:t>Maecenas auctor</a:t>
            </a:r>
            <a:endParaRPr lang="en-FI" dirty="0"/>
          </a:p>
          <a:p>
            <a:pPr>
              <a:buFont typeface="Arial" panose="020B0604020202020204" pitchFamily="34" charset="0"/>
              <a:buChar char="•"/>
            </a:pPr>
            <a:r>
              <a:rPr lang="en-US" dirty="0"/>
              <a:t>Sed diam</a:t>
            </a:r>
            <a:endParaRPr lang="en-FI" dirty="0"/>
          </a:p>
          <a:p>
            <a:pPr>
              <a:buFont typeface="Arial" panose="020B0604020202020204" pitchFamily="34" charset="0"/>
              <a:buChar char="•"/>
            </a:pPr>
            <a:r>
              <a:rPr lang="en-US" dirty="0"/>
              <a:t>Sed </a:t>
            </a:r>
            <a:r>
              <a:rPr lang="en-US" dirty="0" err="1"/>
              <a:t>ultricies</a:t>
            </a:r>
            <a:endParaRPr lang="en-US" dirty="0"/>
          </a:p>
          <a:p>
            <a:pPr>
              <a:buFont typeface="Arial" panose="020B0604020202020204" pitchFamily="34" charset="0"/>
              <a:buChar char="•"/>
            </a:pPr>
            <a:r>
              <a:rPr lang="en-US" dirty="0"/>
              <a:t>Donec </a:t>
            </a:r>
            <a:r>
              <a:rPr lang="en-US" dirty="0" err="1"/>
              <a:t>commodo</a:t>
            </a:r>
            <a:endParaRPr lang="en-FI" dirty="0"/>
          </a:p>
          <a:p>
            <a:pPr>
              <a:buFont typeface="Arial" panose="020B0604020202020204" pitchFamily="34" charset="0"/>
              <a:buChar char="•"/>
            </a:pPr>
            <a:r>
              <a:rPr lang="en-US" dirty="0" err="1"/>
              <a:t>Nullam</a:t>
            </a:r>
            <a:r>
              <a:rPr lang="en-US" dirty="0"/>
              <a:t> a</a:t>
            </a:r>
            <a:endParaRPr lang="en-FI" dirty="0"/>
          </a:p>
          <a:p>
            <a:pPr>
              <a:buFont typeface="Arial" panose="020B0604020202020204" pitchFamily="34" charset="0"/>
              <a:buChar char="•"/>
            </a:pPr>
            <a:r>
              <a:rPr lang="en-US" dirty="0"/>
              <a:t>Maecenas non</a:t>
            </a:r>
          </a:p>
        </p:txBody>
      </p:sp>
      <p:sp>
        <p:nvSpPr>
          <p:cNvPr id="3" name="Title 2">
            <a:extLst>
              <a:ext uri="{FF2B5EF4-FFF2-40B4-BE49-F238E27FC236}">
                <a16:creationId xmlns:a16="http://schemas.microsoft.com/office/drawing/2014/main" id="{03508A30-BA86-429B-969C-88226760BDA7}"/>
              </a:ext>
            </a:extLst>
          </p:cNvPr>
          <p:cNvSpPr>
            <a:spLocks noGrp="1"/>
          </p:cNvSpPr>
          <p:nvPr>
            <p:ph type="title"/>
          </p:nvPr>
        </p:nvSpPr>
        <p:spPr/>
        <p:style>
          <a:lnRef idx="1">
            <a:schemeClr val="accent4"/>
          </a:lnRef>
          <a:fillRef idx="2">
            <a:schemeClr val="accent4"/>
          </a:fillRef>
          <a:effectRef idx="1">
            <a:schemeClr val="accent4"/>
          </a:effectRef>
          <a:fontRef idx="minor">
            <a:schemeClr val="dk1"/>
          </a:fontRef>
        </p:style>
        <p:txBody>
          <a:bodyPr/>
          <a:lstStyle/>
          <a:p>
            <a:pPr algn="ctr"/>
            <a:r>
              <a:rPr lang="fi-FI" dirty="0"/>
              <a:t>Morbi rhoncus in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2" y="-3348"/>
            <a:ext cx="9149952" cy="5146848"/>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1"/>
          <p:cNvSpPr>
            <a:spLocks noGrp="1"/>
          </p:cNvSpPr>
          <p:nvPr>
            <p:ph type="body" sz="quarter" idx="10"/>
          </p:nvPr>
        </p:nvSpPr>
        <p:spPr/>
        <p:txBody>
          <a:bodyPr/>
          <a:lstStyle/>
          <a:p>
            <a:r>
              <a:rPr lang="en-GB" dirty="0"/>
              <a:t>Donec </a:t>
            </a:r>
            <a:r>
              <a:rPr lang="en-GB" dirty="0" err="1"/>
              <a:t>accumsan</a:t>
            </a:r>
            <a:r>
              <a:rPr lang="en-GB" dirty="0"/>
              <a:t> </a:t>
            </a:r>
            <a:r>
              <a:rPr lang="en-GB" dirty="0" err="1"/>
              <a:t>accumsan</a:t>
            </a:r>
            <a:r>
              <a:rPr lang="en-GB" dirty="0"/>
              <a:t> </a:t>
            </a:r>
            <a:r>
              <a:rPr lang="en-GB" dirty="0" err="1"/>
              <a:t>ullamcorper</a:t>
            </a:r>
            <a:endParaRPr lang="en-GB" dirty="0"/>
          </a:p>
        </p:txBody>
      </p:sp>
    </p:spTree>
    <p:extLst>
      <p:ext uri="{BB962C8B-B14F-4D97-AF65-F5344CB8AC3E}">
        <p14:creationId xmlns:p14="http://schemas.microsoft.com/office/powerpoint/2010/main" val="4644593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818707" y="803"/>
            <a:ext cx="7714046" cy="5142697"/>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11"/>
          <p:cNvSpPr>
            <a:spLocks noGrp="1"/>
          </p:cNvSpPr>
          <p:nvPr>
            <p:ph type="body" sz="quarter" idx="10"/>
          </p:nvPr>
        </p:nvSpPr>
        <p:spPr/>
        <p:txBody>
          <a:bodyPr/>
          <a:lstStyle/>
          <a:p>
            <a:r>
              <a:rPr lang="en-US" dirty="0"/>
              <a:t>Sed </a:t>
            </a:r>
            <a:r>
              <a:rPr lang="en-US" dirty="0" err="1"/>
              <a:t>suscipit</a:t>
            </a:r>
            <a:r>
              <a:rPr lang="en-US" dirty="0"/>
              <a:t> </a:t>
            </a:r>
            <a:r>
              <a:rPr lang="en-US" dirty="0" err="1"/>
              <a:t>venenatis</a:t>
            </a:r>
            <a:r>
              <a:rPr lang="en-US" dirty="0"/>
              <a:t> </a:t>
            </a:r>
            <a:r>
              <a:rPr lang="en-US" dirty="0" err="1"/>
              <a:t>leo</a:t>
            </a:r>
            <a:endParaRPr lang="en-US" dirty="0"/>
          </a:p>
        </p:txBody>
      </p:sp>
    </p:spTree>
    <p:extLst>
      <p:ext uri="{BB962C8B-B14F-4D97-AF65-F5344CB8AC3E}">
        <p14:creationId xmlns:p14="http://schemas.microsoft.com/office/powerpoint/2010/main" val="776762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style>
          <a:lnRef idx="1">
            <a:schemeClr val="accent4"/>
          </a:lnRef>
          <a:fillRef idx="2">
            <a:schemeClr val="accent4"/>
          </a:fillRef>
          <a:effectRef idx="1">
            <a:schemeClr val="accent4"/>
          </a:effectRef>
          <a:fontRef idx="minor">
            <a:schemeClr val="dk1"/>
          </a:fontRef>
        </p:style>
        <p:txBody>
          <a:bodyPr/>
          <a:lstStyle/>
          <a:p>
            <a:pPr algn="ctr"/>
            <a:r>
              <a:rPr lang="fi-FI" dirty="0"/>
              <a:t>Vestibulum ante ipsum primis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28118529"/>
              </p:ext>
            </p:extLst>
          </p:nvPr>
        </p:nvGraphicFramePr>
        <p:xfrm>
          <a:off x="468313" y="1275606"/>
          <a:ext cx="8229600" cy="3394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76554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graphicFrame>
        <p:nvGraphicFramePr>
          <p:cNvPr id="10" name="Diagram 9"/>
          <p:cNvGraphicFramePr/>
          <p:nvPr>
            <p:extLst>
              <p:ext uri="{D42A27DB-BD31-4B8C-83A1-F6EECF244321}">
                <p14:modId xmlns:p14="http://schemas.microsoft.com/office/powerpoint/2010/main" val="2109924929"/>
              </p:ext>
            </p:extLst>
          </p:nvPr>
        </p:nvGraphicFramePr>
        <p:xfrm>
          <a:off x="1524000" y="1175656"/>
          <a:ext cx="6096000" cy="35563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424CBDB0-59C6-436D-B55F-AB22EC34E24A}"/>
              </a:ext>
            </a:extLst>
          </p:cNvPr>
          <p:cNvSpPr txBox="1">
            <a:spLocks/>
          </p:cNvSpPr>
          <p:nvPr/>
        </p:nvSpPr>
        <p:spPr>
          <a:xfrm>
            <a:off x="457200" y="195486"/>
            <a:ext cx="8229600" cy="857250"/>
          </a:xfrm>
          <a:prstGeom prst="rect">
            <a:avLst/>
          </a:prstGeom>
        </p:spPr>
        <p:style>
          <a:lnRef idx="1">
            <a:schemeClr val="accent4"/>
          </a:lnRef>
          <a:fillRef idx="2">
            <a:schemeClr val="accent4"/>
          </a:fillRef>
          <a:effectRef idx="1">
            <a:schemeClr val="accent4"/>
          </a:effectRef>
          <a:fontRef idx="minor">
            <a:schemeClr val="dk1"/>
          </a:fontRef>
        </p:style>
        <p:txBody>
          <a:bodyPr/>
          <a:lstStyle>
            <a:lvl1pPr algn="l" defTabSz="914400" rtl="0" eaLnBrk="1" latinLnBrk="0" hangingPunct="1">
              <a:spcBef>
                <a:spcPct val="0"/>
              </a:spcBef>
              <a:buNone/>
              <a:defRPr sz="4400" b="1" kern="1200" cap="none" spc="0">
                <a:ln w="1905"/>
                <a:solidFill>
                  <a:schemeClr val="dk1"/>
                </a:solidFill>
                <a:effectLst/>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fi-FI" dirty="0"/>
              <a:t>Maecenas efficitur dapibus</a:t>
            </a:r>
          </a:p>
          <a:p>
            <a:pPr algn="ctr"/>
            <a:endParaRPr lang="en-GB" dirty="0"/>
          </a:p>
        </p:txBody>
      </p:sp>
    </p:spTree>
    <p:extLst>
      <p:ext uri="{BB962C8B-B14F-4D97-AF65-F5344CB8AC3E}">
        <p14:creationId xmlns:p14="http://schemas.microsoft.com/office/powerpoint/2010/main" val="396438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03324" y="0"/>
            <a:ext cx="7706874" cy="514350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468313" y="445770"/>
            <a:ext cx="4088448" cy="4251960"/>
          </a:xfrm>
          <a:prstGeom prst="rect">
            <a:avLst/>
          </a:prstGeom>
          <a:solidFill>
            <a:srgbClr val="EEECE1">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Ins="216000" rtlCol="0" anchor="ctr"/>
          <a:lstStyle/>
          <a:p>
            <a:pPr algn="ctr"/>
            <a:r>
              <a:rPr lang="fi-FI" sz="2800" dirty="0">
                <a:solidFill>
                  <a:schemeClr val="bg2">
                    <a:lumMod val="10000"/>
                  </a:schemeClr>
                </a:solidFill>
                <a:latin typeface="+mj-lt"/>
              </a:rPr>
              <a:t>Integer vel</a:t>
            </a:r>
            <a:endParaRPr lang="en-FI" sz="2800" dirty="0">
              <a:solidFill>
                <a:schemeClr val="bg2">
                  <a:lumMod val="10000"/>
                </a:schemeClr>
              </a:solidFill>
              <a:latin typeface="+mj-lt"/>
            </a:endParaRPr>
          </a:p>
          <a:p>
            <a:pPr algn="ctr"/>
            <a:endParaRPr lang="en-GB" dirty="0">
              <a:solidFill>
                <a:schemeClr val="bg2">
                  <a:lumMod val="10000"/>
                </a:schemeClr>
              </a:solidFill>
            </a:endParaRPr>
          </a:p>
          <a:p>
            <a:r>
              <a:rPr lang="en-GB" dirty="0">
                <a:solidFill>
                  <a:schemeClr val="bg2">
                    <a:lumMod val="10000"/>
                  </a:schemeClr>
                </a:solidFill>
              </a:rPr>
              <a:t>In </a:t>
            </a:r>
            <a:r>
              <a:rPr lang="en-GB" dirty="0" err="1">
                <a:solidFill>
                  <a:schemeClr val="bg2">
                    <a:lumMod val="10000"/>
                  </a:schemeClr>
                </a:solidFill>
              </a:rPr>
              <a:t>vel</a:t>
            </a:r>
            <a:r>
              <a:rPr lang="en-GB" dirty="0">
                <a:solidFill>
                  <a:schemeClr val="bg2">
                    <a:lumMod val="10000"/>
                  </a:schemeClr>
                </a:solidFill>
              </a:rPr>
              <a:t> </a:t>
            </a:r>
            <a:r>
              <a:rPr lang="en-GB" dirty="0" err="1">
                <a:solidFill>
                  <a:schemeClr val="bg2">
                    <a:lumMod val="10000"/>
                  </a:schemeClr>
                </a:solidFill>
              </a:rPr>
              <a:t>metus</a:t>
            </a:r>
            <a:r>
              <a:rPr lang="en-GB" dirty="0">
                <a:solidFill>
                  <a:schemeClr val="bg2">
                    <a:lumMod val="10000"/>
                  </a:schemeClr>
                </a:solidFill>
              </a:rPr>
              <a:t> </a:t>
            </a:r>
            <a:r>
              <a:rPr lang="en-GB" dirty="0" err="1">
                <a:solidFill>
                  <a:schemeClr val="bg2">
                    <a:lumMod val="10000"/>
                  </a:schemeClr>
                </a:solidFill>
              </a:rPr>
              <a:t>lacus</a:t>
            </a:r>
            <a:r>
              <a:rPr lang="en-GB" dirty="0">
                <a:solidFill>
                  <a:schemeClr val="bg2">
                    <a:lumMod val="10000"/>
                  </a:schemeClr>
                </a:solidFill>
              </a:rPr>
              <a:t>. </a:t>
            </a:r>
            <a:r>
              <a:rPr lang="en-GB" dirty="0" err="1">
                <a:solidFill>
                  <a:schemeClr val="bg2">
                    <a:lumMod val="10000"/>
                  </a:schemeClr>
                </a:solidFill>
              </a:rPr>
              <a:t>Curabitur</a:t>
            </a:r>
            <a:r>
              <a:rPr lang="en-GB" dirty="0">
                <a:solidFill>
                  <a:schemeClr val="bg2">
                    <a:lumMod val="10000"/>
                  </a:schemeClr>
                </a:solidFill>
              </a:rPr>
              <a:t> </a:t>
            </a:r>
            <a:r>
              <a:rPr lang="en-GB" dirty="0" err="1">
                <a:solidFill>
                  <a:schemeClr val="bg2">
                    <a:lumMod val="10000"/>
                  </a:schemeClr>
                </a:solidFill>
              </a:rPr>
              <a:t>lobortis</a:t>
            </a:r>
            <a:r>
              <a:rPr lang="en-GB" dirty="0">
                <a:solidFill>
                  <a:schemeClr val="bg2">
                    <a:lumMod val="10000"/>
                  </a:schemeClr>
                </a:solidFill>
              </a:rPr>
              <a:t> </a:t>
            </a:r>
            <a:r>
              <a:rPr lang="en-GB" dirty="0" err="1">
                <a:solidFill>
                  <a:schemeClr val="bg2">
                    <a:lumMod val="10000"/>
                  </a:schemeClr>
                </a:solidFill>
              </a:rPr>
              <a:t>sem</a:t>
            </a:r>
            <a:r>
              <a:rPr lang="en-GB" dirty="0">
                <a:solidFill>
                  <a:schemeClr val="bg2">
                    <a:lumMod val="10000"/>
                  </a:schemeClr>
                </a:solidFill>
              </a:rPr>
              <a:t> </a:t>
            </a:r>
            <a:r>
              <a:rPr lang="en-GB" dirty="0" err="1">
                <a:solidFill>
                  <a:schemeClr val="bg2">
                    <a:lumMod val="10000"/>
                  </a:schemeClr>
                </a:solidFill>
              </a:rPr>
              <a:t>tristique</a:t>
            </a:r>
            <a:r>
              <a:rPr lang="en-GB" dirty="0">
                <a:solidFill>
                  <a:schemeClr val="bg2">
                    <a:lumMod val="10000"/>
                  </a:schemeClr>
                </a:solidFill>
              </a:rPr>
              <a:t>, maximus </a:t>
            </a:r>
            <a:r>
              <a:rPr lang="en-GB" dirty="0" err="1">
                <a:solidFill>
                  <a:schemeClr val="bg2">
                    <a:lumMod val="10000"/>
                  </a:schemeClr>
                </a:solidFill>
              </a:rPr>
              <a:t>urna</a:t>
            </a:r>
            <a:r>
              <a:rPr lang="en-GB" dirty="0">
                <a:solidFill>
                  <a:schemeClr val="bg2">
                    <a:lumMod val="10000"/>
                  </a:schemeClr>
                </a:solidFill>
              </a:rPr>
              <a:t> non, </a:t>
            </a:r>
            <a:r>
              <a:rPr lang="en-GB" dirty="0" err="1">
                <a:solidFill>
                  <a:schemeClr val="bg2">
                    <a:lumMod val="10000"/>
                  </a:schemeClr>
                </a:solidFill>
              </a:rPr>
              <a:t>ultricies</a:t>
            </a:r>
            <a:r>
              <a:rPr lang="en-GB" dirty="0">
                <a:solidFill>
                  <a:schemeClr val="bg2">
                    <a:lumMod val="10000"/>
                  </a:schemeClr>
                </a:solidFill>
              </a:rPr>
              <a:t> </a:t>
            </a:r>
            <a:r>
              <a:rPr lang="en-GB" dirty="0" err="1">
                <a:solidFill>
                  <a:schemeClr val="bg2">
                    <a:lumMod val="10000"/>
                  </a:schemeClr>
                </a:solidFill>
              </a:rPr>
              <a:t>risus</a:t>
            </a:r>
            <a:r>
              <a:rPr lang="en-GB" dirty="0">
                <a:solidFill>
                  <a:schemeClr val="bg2">
                    <a:lumMod val="10000"/>
                  </a:schemeClr>
                </a:solidFill>
              </a:rPr>
              <a:t>. Vestibulum </a:t>
            </a:r>
            <a:r>
              <a:rPr lang="en-GB" dirty="0" err="1">
                <a:solidFill>
                  <a:schemeClr val="bg2">
                    <a:lumMod val="10000"/>
                  </a:schemeClr>
                </a:solidFill>
              </a:rPr>
              <a:t>aliquet</a:t>
            </a:r>
            <a:r>
              <a:rPr lang="en-GB" dirty="0">
                <a:solidFill>
                  <a:schemeClr val="bg2">
                    <a:lumMod val="10000"/>
                  </a:schemeClr>
                </a:solidFill>
              </a:rPr>
              <a:t>, nisi </a:t>
            </a:r>
            <a:r>
              <a:rPr lang="en-GB" dirty="0" err="1">
                <a:solidFill>
                  <a:schemeClr val="bg2">
                    <a:lumMod val="10000"/>
                  </a:schemeClr>
                </a:solidFill>
              </a:rPr>
              <a:t>quis</a:t>
            </a:r>
            <a:r>
              <a:rPr lang="en-GB" dirty="0">
                <a:solidFill>
                  <a:schemeClr val="bg2">
                    <a:lumMod val="10000"/>
                  </a:schemeClr>
                </a:solidFill>
              </a:rPr>
              <a:t> </a:t>
            </a:r>
            <a:r>
              <a:rPr lang="en-GB" dirty="0" err="1">
                <a:solidFill>
                  <a:schemeClr val="bg2">
                    <a:lumMod val="10000"/>
                  </a:schemeClr>
                </a:solidFill>
              </a:rPr>
              <a:t>iaculis</a:t>
            </a:r>
            <a:r>
              <a:rPr lang="en-GB" dirty="0">
                <a:solidFill>
                  <a:schemeClr val="bg2">
                    <a:lumMod val="10000"/>
                  </a:schemeClr>
                </a:solidFill>
              </a:rPr>
              <a:t> </a:t>
            </a:r>
            <a:r>
              <a:rPr lang="en-GB" dirty="0" err="1">
                <a:solidFill>
                  <a:schemeClr val="bg2">
                    <a:lumMod val="10000"/>
                  </a:schemeClr>
                </a:solidFill>
              </a:rPr>
              <a:t>mollis</a:t>
            </a:r>
            <a:r>
              <a:rPr lang="en-GB" dirty="0">
                <a:solidFill>
                  <a:schemeClr val="bg2">
                    <a:lumMod val="10000"/>
                  </a:schemeClr>
                </a:solidFill>
              </a:rPr>
              <a:t>, </a:t>
            </a:r>
            <a:r>
              <a:rPr lang="en-GB" dirty="0" err="1">
                <a:solidFill>
                  <a:schemeClr val="bg2">
                    <a:lumMod val="10000"/>
                  </a:schemeClr>
                </a:solidFill>
              </a:rPr>
              <a:t>massa</a:t>
            </a:r>
            <a:r>
              <a:rPr lang="en-GB" dirty="0">
                <a:solidFill>
                  <a:schemeClr val="bg2">
                    <a:lumMod val="10000"/>
                  </a:schemeClr>
                </a:solidFill>
              </a:rPr>
              <a:t> eros </a:t>
            </a:r>
            <a:r>
              <a:rPr lang="en-GB" dirty="0" err="1">
                <a:solidFill>
                  <a:schemeClr val="bg2">
                    <a:lumMod val="10000"/>
                  </a:schemeClr>
                </a:solidFill>
              </a:rPr>
              <a:t>eleifend</a:t>
            </a:r>
            <a:r>
              <a:rPr lang="en-GB" dirty="0">
                <a:solidFill>
                  <a:schemeClr val="bg2">
                    <a:lumMod val="10000"/>
                  </a:schemeClr>
                </a:solidFill>
              </a:rPr>
              <a:t> </a:t>
            </a:r>
            <a:r>
              <a:rPr lang="en-GB" dirty="0" err="1">
                <a:solidFill>
                  <a:schemeClr val="bg2">
                    <a:lumMod val="10000"/>
                  </a:schemeClr>
                </a:solidFill>
              </a:rPr>
              <a:t>quam</a:t>
            </a:r>
            <a:r>
              <a:rPr lang="en-GB" dirty="0">
                <a:solidFill>
                  <a:schemeClr val="bg2">
                    <a:lumMod val="10000"/>
                  </a:schemeClr>
                </a:solidFill>
              </a:rPr>
              <a:t>, at gravida libero </a:t>
            </a:r>
            <a:r>
              <a:rPr lang="en-GB" dirty="0" err="1">
                <a:solidFill>
                  <a:schemeClr val="bg2">
                    <a:lumMod val="10000"/>
                  </a:schemeClr>
                </a:solidFill>
              </a:rPr>
              <a:t>nibh</a:t>
            </a:r>
            <a:r>
              <a:rPr lang="en-GB" dirty="0">
                <a:solidFill>
                  <a:schemeClr val="bg2">
                    <a:lumMod val="10000"/>
                  </a:schemeClr>
                </a:solidFill>
              </a:rPr>
              <a:t> </a:t>
            </a:r>
            <a:r>
              <a:rPr lang="en-GB" dirty="0" err="1">
                <a:solidFill>
                  <a:schemeClr val="bg2">
                    <a:lumMod val="10000"/>
                  </a:schemeClr>
                </a:solidFill>
              </a:rPr>
              <a:t>posuere</a:t>
            </a:r>
            <a:r>
              <a:rPr lang="en-GB" dirty="0">
                <a:solidFill>
                  <a:schemeClr val="bg2">
                    <a:lumMod val="10000"/>
                  </a:schemeClr>
                </a:solidFill>
              </a:rPr>
              <a:t> </a:t>
            </a:r>
            <a:r>
              <a:rPr lang="en-GB" dirty="0" err="1">
                <a:solidFill>
                  <a:schemeClr val="bg2">
                    <a:lumMod val="10000"/>
                  </a:schemeClr>
                </a:solidFill>
              </a:rPr>
              <a:t>elit</a:t>
            </a:r>
            <a:r>
              <a:rPr lang="en-GB" dirty="0">
                <a:solidFill>
                  <a:schemeClr val="bg2">
                    <a:lumMod val="10000"/>
                  </a:schemeClr>
                </a:solidFill>
              </a:rPr>
              <a:t>. In et ex </a:t>
            </a:r>
            <a:r>
              <a:rPr lang="en-GB" dirty="0" err="1">
                <a:solidFill>
                  <a:schemeClr val="bg2">
                    <a:lumMod val="10000"/>
                  </a:schemeClr>
                </a:solidFill>
              </a:rPr>
              <a:t>hendrerit</a:t>
            </a:r>
            <a:r>
              <a:rPr lang="en-GB" dirty="0">
                <a:solidFill>
                  <a:schemeClr val="bg2">
                    <a:lumMod val="10000"/>
                  </a:schemeClr>
                </a:solidFill>
              </a:rPr>
              <a:t>, </a:t>
            </a:r>
            <a:r>
              <a:rPr lang="en-GB" dirty="0" err="1">
                <a:solidFill>
                  <a:schemeClr val="bg2">
                    <a:lumMod val="10000"/>
                  </a:schemeClr>
                </a:solidFill>
              </a:rPr>
              <a:t>sagittis</a:t>
            </a:r>
            <a:r>
              <a:rPr lang="en-GB" dirty="0">
                <a:solidFill>
                  <a:schemeClr val="bg2">
                    <a:lumMod val="10000"/>
                  </a:schemeClr>
                </a:solidFill>
              </a:rPr>
              <a:t> ligula vitae, </a:t>
            </a:r>
            <a:r>
              <a:rPr lang="en-GB" dirty="0" err="1">
                <a:solidFill>
                  <a:schemeClr val="bg2">
                    <a:lumMod val="10000"/>
                  </a:schemeClr>
                </a:solidFill>
              </a:rPr>
              <a:t>condimentum</a:t>
            </a:r>
            <a:r>
              <a:rPr lang="en-GB" dirty="0">
                <a:solidFill>
                  <a:schemeClr val="bg2">
                    <a:lumMod val="10000"/>
                  </a:schemeClr>
                </a:solidFill>
              </a:rPr>
              <a:t> ante. Ut </a:t>
            </a:r>
            <a:r>
              <a:rPr lang="en-GB" dirty="0" err="1">
                <a:solidFill>
                  <a:schemeClr val="bg2">
                    <a:lumMod val="10000"/>
                  </a:schemeClr>
                </a:solidFill>
              </a:rPr>
              <a:t>felis</a:t>
            </a:r>
            <a:r>
              <a:rPr lang="en-GB" dirty="0">
                <a:solidFill>
                  <a:schemeClr val="bg2">
                    <a:lumMod val="10000"/>
                  </a:schemeClr>
                </a:solidFill>
              </a:rPr>
              <a:t> </a:t>
            </a:r>
            <a:r>
              <a:rPr lang="en-GB" dirty="0" err="1">
                <a:solidFill>
                  <a:schemeClr val="bg2">
                    <a:lumMod val="10000"/>
                  </a:schemeClr>
                </a:solidFill>
              </a:rPr>
              <a:t>nulla</a:t>
            </a:r>
            <a:r>
              <a:rPr lang="en-GB" dirty="0">
                <a:solidFill>
                  <a:schemeClr val="bg2">
                    <a:lumMod val="10000"/>
                  </a:schemeClr>
                </a:solidFill>
              </a:rPr>
              <a:t>, porta </a:t>
            </a:r>
            <a:r>
              <a:rPr lang="en-GB" dirty="0" err="1">
                <a:solidFill>
                  <a:schemeClr val="bg2">
                    <a:lumMod val="10000"/>
                  </a:schemeClr>
                </a:solidFill>
              </a:rPr>
              <a:t>nec</a:t>
            </a:r>
            <a:r>
              <a:rPr lang="en-GB" dirty="0">
                <a:solidFill>
                  <a:schemeClr val="bg2">
                    <a:lumMod val="10000"/>
                  </a:schemeClr>
                </a:solidFill>
              </a:rPr>
              <a:t> </a:t>
            </a:r>
            <a:r>
              <a:rPr lang="en-GB" dirty="0" err="1">
                <a:solidFill>
                  <a:schemeClr val="bg2">
                    <a:lumMod val="10000"/>
                  </a:schemeClr>
                </a:solidFill>
              </a:rPr>
              <a:t>nulla</a:t>
            </a:r>
            <a:r>
              <a:rPr lang="en-GB" dirty="0">
                <a:solidFill>
                  <a:schemeClr val="bg2">
                    <a:lumMod val="10000"/>
                  </a:schemeClr>
                </a:solidFill>
              </a:rPr>
              <a:t> </a:t>
            </a:r>
            <a:r>
              <a:rPr lang="en-GB" dirty="0" err="1">
                <a:solidFill>
                  <a:schemeClr val="bg2">
                    <a:lumMod val="10000"/>
                  </a:schemeClr>
                </a:solidFill>
              </a:rPr>
              <a:t>eget</a:t>
            </a:r>
            <a:r>
              <a:rPr lang="en-GB" dirty="0">
                <a:solidFill>
                  <a:schemeClr val="bg2">
                    <a:lumMod val="10000"/>
                  </a:schemeClr>
                </a:solidFill>
              </a:rPr>
              <a:t>, </a:t>
            </a:r>
            <a:r>
              <a:rPr lang="en-GB" dirty="0" err="1">
                <a:solidFill>
                  <a:schemeClr val="bg2">
                    <a:lumMod val="10000"/>
                  </a:schemeClr>
                </a:solidFill>
              </a:rPr>
              <a:t>ultricies</a:t>
            </a:r>
            <a:r>
              <a:rPr lang="en-GB" dirty="0">
                <a:solidFill>
                  <a:schemeClr val="bg2">
                    <a:lumMod val="10000"/>
                  </a:schemeClr>
                </a:solidFill>
              </a:rPr>
              <a:t> </a:t>
            </a:r>
            <a:r>
              <a:rPr lang="en-GB" dirty="0" err="1">
                <a:solidFill>
                  <a:schemeClr val="bg2">
                    <a:lumMod val="10000"/>
                  </a:schemeClr>
                </a:solidFill>
              </a:rPr>
              <a:t>ornare</a:t>
            </a:r>
            <a:r>
              <a:rPr lang="en-GB" dirty="0">
                <a:solidFill>
                  <a:schemeClr val="bg2">
                    <a:lumMod val="10000"/>
                  </a:schemeClr>
                </a:solidFill>
              </a:rPr>
              <a:t> libero. </a:t>
            </a:r>
            <a:r>
              <a:rPr lang="en-GB" dirty="0" err="1">
                <a:solidFill>
                  <a:schemeClr val="bg2">
                    <a:lumMod val="10000"/>
                  </a:schemeClr>
                </a:solidFill>
              </a:rPr>
              <a:t>Sed</a:t>
            </a:r>
            <a:r>
              <a:rPr lang="en-GB" dirty="0">
                <a:solidFill>
                  <a:schemeClr val="bg2">
                    <a:lumMod val="10000"/>
                  </a:schemeClr>
                </a:solidFill>
              </a:rPr>
              <a:t> </a:t>
            </a:r>
            <a:r>
              <a:rPr lang="en-GB" dirty="0" err="1">
                <a:solidFill>
                  <a:schemeClr val="bg2">
                    <a:lumMod val="10000"/>
                  </a:schemeClr>
                </a:solidFill>
              </a:rPr>
              <a:t>mollis</a:t>
            </a:r>
            <a:r>
              <a:rPr lang="en-GB" dirty="0">
                <a:solidFill>
                  <a:schemeClr val="bg2">
                    <a:lumMod val="10000"/>
                  </a:schemeClr>
                </a:solidFill>
              </a:rPr>
              <a:t> ante </a:t>
            </a:r>
            <a:r>
              <a:rPr lang="en-GB" dirty="0" err="1">
                <a:solidFill>
                  <a:schemeClr val="bg2">
                    <a:lumMod val="10000"/>
                  </a:schemeClr>
                </a:solidFill>
              </a:rPr>
              <a:t>quis</a:t>
            </a:r>
            <a:r>
              <a:rPr lang="en-GB" dirty="0">
                <a:solidFill>
                  <a:schemeClr val="bg2">
                    <a:lumMod val="10000"/>
                  </a:schemeClr>
                </a:solidFill>
              </a:rPr>
              <a:t> </a:t>
            </a:r>
            <a:r>
              <a:rPr lang="en-GB" dirty="0" err="1">
                <a:solidFill>
                  <a:schemeClr val="bg2">
                    <a:lumMod val="10000"/>
                  </a:schemeClr>
                </a:solidFill>
              </a:rPr>
              <a:t>nibh</a:t>
            </a:r>
            <a:r>
              <a:rPr lang="en-GB" dirty="0">
                <a:solidFill>
                  <a:schemeClr val="bg2">
                    <a:lumMod val="10000"/>
                  </a:schemeClr>
                </a:solidFill>
              </a:rPr>
              <a:t> </a:t>
            </a:r>
            <a:r>
              <a:rPr lang="en-GB" dirty="0" err="1">
                <a:solidFill>
                  <a:schemeClr val="bg2">
                    <a:lumMod val="10000"/>
                  </a:schemeClr>
                </a:solidFill>
              </a:rPr>
              <a:t>bibendum</a:t>
            </a:r>
            <a:r>
              <a:rPr lang="en-GB" dirty="0">
                <a:solidFill>
                  <a:schemeClr val="bg2">
                    <a:lumMod val="10000"/>
                  </a:schemeClr>
                </a:solidFill>
              </a:rPr>
              <a:t> </a:t>
            </a:r>
            <a:r>
              <a:rPr lang="en-GB" dirty="0" err="1">
                <a:solidFill>
                  <a:schemeClr val="bg2">
                    <a:lumMod val="10000"/>
                  </a:schemeClr>
                </a:solidFill>
              </a:rPr>
              <a:t>faucibus</a:t>
            </a:r>
            <a:r>
              <a:rPr lang="en-GB" dirty="0">
                <a:solidFill>
                  <a:schemeClr val="bg2">
                    <a:lumMod val="10000"/>
                  </a:schemeClr>
                </a:solidFill>
              </a:rPr>
              <a:t>.</a:t>
            </a:r>
          </a:p>
        </p:txBody>
      </p:sp>
    </p:spTree>
    <p:extLst>
      <p:ext uri="{BB962C8B-B14F-4D97-AF65-F5344CB8AC3E}">
        <p14:creationId xmlns:p14="http://schemas.microsoft.com/office/powerpoint/2010/main" val="59325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899125" y="0"/>
            <a:ext cx="7369562" cy="514350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468313" y="445770"/>
            <a:ext cx="4088448" cy="4251960"/>
          </a:xfrm>
          <a:prstGeom prst="rect">
            <a:avLst/>
          </a:prstGeom>
          <a:solidFill>
            <a:srgbClr val="D8EBC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Ins="216000" rtlCol="0" anchor="ctr"/>
          <a:lstStyle/>
          <a:p>
            <a:pPr algn="ctr"/>
            <a:r>
              <a:rPr lang="fi-FI" sz="2800" dirty="0">
                <a:solidFill>
                  <a:schemeClr val="bg2">
                    <a:lumMod val="10000"/>
                  </a:schemeClr>
                </a:solidFill>
                <a:latin typeface="+mj-lt"/>
              </a:rPr>
              <a:t>Ut a</a:t>
            </a:r>
            <a:endParaRPr lang="en-FI" sz="2800" dirty="0">
              <a:solidFill>
                <a:schemeClr val="bg2">
                  <a:lumMod val="10000"/>
                </a:schemeClr>
              </a:solidFill>
              <a:latin typeface="+mj-lt"/>
            </a:endParaRPr>
          </a:p>
          <a:p>
            <a:pPr algn="ctr"/>
            <a:endParaRPr lang="en-GB" dirty="0">
              <a:solidFill>
                <a:schemeClr val="bg2">
                  <a:lumMod val="10000"/>
                </a:schemeClr>
              </a:solidFill>
            </a:endParaRPr>
          </a:p>
          <a:p>
            <a:r>
              <a:rPr lang="en-GB" dirty="0">
                <a:solidFill>
                  <a:schemeClr val="bg2">
                    <a:lumMod val="10000"/>
                  </a:schemeClr>
                </a:solidFill>
              </a:rPr>
              <a:t>Aenean </a:t>
            </a:r>
            <a:r>
              <a:rPr lang="en-GB" dirty="0" err="1">
                <a:solidFill>
                  <a:schemeClr val="bg2">
                    <a:lumMod val="10000"/>
                  </a:schemeClr>
                </a:solidFill>
              </a:rPr>
              <a:t>eget</a:t>
            </a:r>
            <a:r>
              <a:rPr lang="en-GB" dirty="0">
                <a:solidFill>
                  <a:schemeClr val="bg2">
                    <a:lumMod val="10000"/>
                  </a:schemeClr>
                </a:solidFill>
              </a:rPr>
              <a:t> </a:t>
            </a:r>
            <a:r>
              <a:rPr lang="en-GB" dirty="0" err="1">
                <a:solidFill>
                  <a:schemeClr val="bg2">
                    <a:lumMod val="10000"/>
                  </a:schemeClr>
                </a:solidFill>
              </a:rPr>
              <a:t>condimentum</a:t>
            </a:r>
            <a:r>
              <a:rPr lang="en-GB" dirty="0">
                <a:solidFill>
                  <a:schemeClr val="bg2">
                    <a:lumMod val="10000"/>
                  </a:schemeClr>
                </a:solidFill>
              </a:rPr>
              <a:t> </a:t>
            </a:r>
            <a:r>
              <a:rPr lang="en-GB" dirty="0" err="1">
                <a:solidFill>
                  <a:schemeClr val="bg2">
                    <a:lumMod val="10000"/>
                  </a:schemeClr>
                </a:solidFill>
              </a:rPr>
              <a:t>dolor</a:t>
            </a:r>
            <a:r>
              <a:rPr lang="en-GB" dirty="0">
                <a:solidFill>
                  <a:schemeClr val="bg2">
                    <a:lumMod val="10000"/>
                  </a:schemeClr>
                </a:solidFill>
              </a:rPr>
              <a:t>. Aenean </a:t>
            </a:r>
            <a:r>
              <a:rPr lang="en-GB" dirty="0" err="1">
                <a:solidFill>
                  <a:schemeClr val="bg2">
                    <a:lumMod val="10000"/>
                  </a:schemeClr>
                </a:solidFill>
              </a:rPr>
              <a:t>vehicula</a:t>
            </a:r>
            <a:r>
              <a:rPr lang="en-GB" dirty="0">
                <a:solidFill>
                  <a:schemeClr val="bg2">
                    <a:lumMod val="10000"/>
                  </a:schemeClr>
                </a:solidFill>
              </a:rPr>
              <a:t> eros </a:t>
            </a:r>
            <a:r>
              <a:rPr lang="en-GB" dirty="0" err="1">
                <a:solidFill>
                  <a:schemeClr val="bg2">
                    <a:lumMod val="10000"/>
                  </a:schemeClr>
                </a:solidFill>
              </a:rPr>
              <a:t>augue</a:t>
            </a:r>
            <a:r>
              <a:rPr lang="en-GB" dirty="0">
                <a:solidFill>
                  <a:schemeClr val="bg2">
                    <a:lumMod val="10000"/>
                  </a:schemeClr>
                </a:solidFill>
              </a:rPr>
              <a:t>, et tempus </a:t>
            </a:r>
            <a:r>
              <a:rPr lang="en-GB" dirty="0" err="1">
                <a:solidFill>
                  <a:schemeClr val="bg2">
                    <a:lumMod val="10000"/>
                  </a:schemeClr>
                </a:solidFill>
              </a:rPr>
              <a:t>felis</a:t>
            </a:r>
            <a:r>
              <a:rPr lang="en-GB" dirty="0">
                <a:solidFill>
                  <a:schemeClr val="bg2">
                    <a:lumMod val="10000"/>
                  </a:schemeClr>
                </a:solidFill>
              </a:rPr>
              <a:t> </a:t>
            </a:r>
            <a:r>
              <a:rPr lang="en-GB" dirty="0" err="1">
                <a:solidFill>
                  <a:schemeClr val="bg2">
                    <a:lumMod val="10000"/>
                  </a:schemeClr>
                </a:solidFill>
              </a:rPr>
              <a:t>pretium</a:t>
            </a:r>
            <a:r>
              <a:rPr lang="en-GB" dirty="0">
                <a:solidFill>
                  <a:schemeClr val="bg2">
                    <a:lumMod val="10000"/>
                  </a:schemeClr>
                </a:solidFill>
              </a:rPr>
              <a:t> </a:t>
            </a:r>
            <a:r>
              <a:rPr lang="en-GB" dirty="0" err="1">
                <a:solidFill>
                  <a:schemeClr val="bg2">
                    <a:lumMod val="10000"/>
                  </a:schemeClr>
                </a:solidFill>
              </a:rPr>
              <a:t>eget</a:t>
            </a:r>
            <a:r>
              <a:rPr lang="en-GB" dirty="0">
                <a:solidFill>
                  <a:schemeClr val="bg2">
                    <a:lumMod val="10000"/>
                  </a:schemeClr>
                </a:solidFill>
              </a:rPr>
              <a:t>. Nam </a:t>
            </a:r>
            <a:r>
              <a:rPr lang="en-GB" dirty="0" err="1">
                <a:solidFill>
                  <a:schemeClr val="bg2">
                    <a:lumMod val="10000"/>
                  </a:schemeClr>
                </a:solidFill>
              </a:rPr>
              <a:t>scelerisque</a:t>
            </a:r>
            <a:r>
              <a:rPr lang="en-GB" dirty="0">
                <a:solidFill>
                  <a:schemeClr val="bg2">
                    <a:lumMod val="10000"/>
                  </a:schemeClr>
                </a:solidFill>
              </a:rPr>
              <a:t> </a:t>
            </a:r>
            <a:r>
              <a:rPr lang="en-GB" dirty="0" err="1">
                <a:solidFill>
                  <a:schemeClr val="bg2">
                    <a:lumMod val="10000"/>
                  </a:schemeClr>
                </a:solidFill>
              </a:rPr>
              <a:t>imperdiet</a:t>
            </a:r>
            <a:r>
              <a:rPr lang="en-GB" dirty="0">
                <a:solidFill>
                  <a:schemeClr val="bg2">
                    <a:lumMod val="10000"/>
                  </a:schemeClr>
                </a:solidFill>
              </a:rPr>
              <a:t> diam. Morbi et </a:t>
            </a:r>
            <a:r>
              <a:rPr lang="en-GB" dirty="0" err="1">
                <a:solidFill>
                  <a:schemeClr val="bg2">
                    <a:lumMod val="10000"/>
                  </a:schemeClr>
                </a:solidFill>
              </a:rPr>
              <a:t>consequat</a:t>
            </a:r>
            <a:r>
              <a:rPr lang="en-GB" dirty="0">
                <a:solidFill>
                  <a:schemeClr val="bg2">
                    <a:lumMod val="10000"/>
                  </a:schemeClr>
                </a:solidFill>
              </a:rPr>
              <a:t> libero, </a:t>
            </a:r>
            <a:r>
              <a:rPr lang="en-GB" dirty="0" err="1">
                <a:solidFill>
                  <a:schemeClr val="bg2">
                    <a:lumMod val="10000"/>
                  </a:schemeClr>
                </a:solidFill>
              </a:rPr>
              <a:t>sed</a:t>
            </a:r>
            <a:r>
              <a:rPr lang="en-GB" dirty="0">
                <a:solidFill>
                  <a:schemeClr val="bg2">
                    <a:lumMod val="10000"/>
                  </a:schemeClr>
                </a:solidFill>
              </a:rPr>
              <a:t> </a:t>
            </a:r>
            <a:r>
              <a:rPr lang="en-GB" dirty="0" err="1">
                <a:solidFill>
                  <a:schemeClr val="bg2">
                    <a:lumMod val="10000"/>
                  </a:schemeClr>
                </a:solidFill>
              </a:rPr>
              <a:t>aliquet</a:t>
            </a:r>
            <a:r>
              <a:rPr lang="en-GB" dirty="0">
                <a:solidFill>
                  <a:schemeClr val="bg2">
                    <a:lumMod val="10000"/>
                  </a:schemeClr>
                </a:solidFill>
              </a:rPr>
              <a:t> </a:t>
            </a:r>
            <a:r>
              <a:rPr lang="en-GB" dirty="0" err="1">
                <a:solidFill>
                  <a:schemeClr val="bg2">
                    <a:lumMod val="10000"/>
                  </a:schemeClr>
                </a:solidFill>
              </a:rPr>
              <a:t>risus</a:t>
            </a:r>
            <a:r>
              <a:rPr lang="en-GB" dirty="0">
                <a:solidFill>
                  <a:schemeClr val="bg2">
                    <a:lumMod val="10000"/>
                  </a:schemeClr>
                </a:solidFill>
              </a:rPr>
              <a:t>. Vestibulum ac </a:t>
            </a:r>
            <a:r>
              <a:rPr lang="en-GB" dirty="0" err="1">
                <a:solidFill>
                  <a:schemeClr val="bg2">
                    <a:lumMod val="10000"/>
                  </a:schemeClr>
                </a:solidFill>
              </a:rPr>
              <a:t>imperdiet</a:t>
            </a:r>
            <a:r>
              <a:rPr lang="en-GB" dirty="0">
                <a:solidFill>
                  <a:schemeClr val="bg2">
                    <a:lumMod val="10000"/>
                  </a:schemeClr>
                </a:solidFill>
              </a:rPr>
              <a:t> </a:t>
            </a:r>
            <a:r>
              <a:rPr lang="en-GB" dirty="0" err="1">
                <a:solidFill>
                  <a:schemeClr val="bg2">
                    <a:lumMod val="10000"/>
                  </a:schemeClr>
                </a:solidFill>
              </a:rPr>
              <a:t>lacus</a:t>
            </a:r>
            <a:r>
              <a:rPr lang="en-GB" dirty="0">
                <a:solidFill>
                  <a:schemeClr val="bg2">
                    <a:lumMod val="10000"/>
                  </a:schemeClr>
                </a:solidFill>
              </a:rPr>
              <a:t>. Ut </a:t>
            </a:r>
            <a:r>
              <a:rPr lang="en-GB" dirty="0" err="1">
                <a:solidFill>
                  <a:schemeClr val="bg2">
                    <a:lumMod val="10000"/>
                  </a:schemeClr>
                </a:solidFill>
              </a:rPr>
              <a:t>feugiat</a:t>
            </a:r>
            <a:r>
              <a:rPr lang="en-GB" dirty="0">
                <a:solidFill>
                  <a:schemeClr val="bg2">
                    <a:lumMod val="10000"/>
                  </a:schemeClr>
                </a:solidFill>
              </a:rPr>
              <a:t> </a:t>
            </a:r>
            <a:r>
              <a:rPr lang="en-GB" dirty="0" err="1">
                <a:solidFill>
                  <a:schemeClr val="bg2">
                    <a:lumMod val="10000"/>
                  </a:schemeClr>
                </a:solidFill>
              </a:rPr>
              <a:t>dignissim</a:t>
            </a:r>
            <a:r>
              <a:rPr lang="en-GB" dirty="0">
                <a:solidFill>
                  <a:schemeClr val="bg2">
                    <a:lumMod val="10000"/>
                  </a:schemeClr>
                </a:solidFill>
              </a:rPr>
              <a:t> dui, </a:t>
            </a:r>
            <a:r>
              <a:rPr lang="en-GB" dirty="0" err="1">
                <a:solidFill>
                  <a:schemeClr val="bg2">
                    <a:lumMod val="10000"/>
                  </a:schemeClr>
                </a:solidFill>
              </a:rPr>
              <a:t>porttitor</a:t>
            </a:r>
            <a:r>
              <a:rPr lang="en-GB" dirty="0">
                <a:solidFill>
                  <a:schemeClr val="bg2">
                    <a:lumMod val="10000"/>
                  </a:schemeClr>
                </a:solidFill>
              </a:rPr>
              <a:t> </a:t>
            </a:r>
            <a:r>
              <a:rPr lang="en-GB" dirty="0" err="1">
                <a:solidFill>
                  <a:schemeClr val="bg2">
                    <a:lumMod val="10000"/>
                  </a:schemeClr>
                </a:solidFill>
              </a:rPr>
              <a:t>ornare</a:t>
            </a:r>
            <a:r>
              <a:rPr lang="en-GB" dirty="0">
                <a:solidFill>
                  <a:schemeClr val="bg2">
                    <a:lumMod val="10000"/>
                  </a:schemeClr>
                </a:solidFill>
              </a:rPr>
              <a:t> ante </a:t>
            </a:r>
            <a:r>
              <a:rPr lang="en-GB" dirty="0" err="1">
                <a:solidFill>
                  <a:schemeClr val="bg2">
                    <a:lumMod val="10000"/>
                  </a:schemeClr>
                </a:solidFill>
              </a:rPr>
              <a:t>lobortis</a:t>
            </a:r>
            <a:r>
              <a:rPr lang="en-GB" dirty="0">
                <a:solidFill>
                  <a:schemeClr val="bg2">
                    <a:lumMod val="10000"/>
                  </a:schemeClr>
                </a:solidFill>
              </a:rPr>
              <a:t> at. </a:t>
            </a:r>
            <a:r>
              <a:rPr lang="en-GB" dirty="0" err="1">
                <a:solidFill>
                  <a:schemeClr val="bg2">
                    <a:lumMod val="10000"/>
                  </a:schemeClr>
                </a:solidFill>
              </a:rPr>
              <a:t>Praesent</a:t>
            </a:r>
            <a:r>
              <a:rPr lang="en-GB" dirty="0">
                <a:solidFill>
                  <a:schemeClr val="bg2">
                    <a:lumMod val="10000"/>
                  </a:schemeClr>
                </a:solidFill>
              </a:rPr>
              <a:t> </a:t>
            </a:r>
            <a:r>
              <a:rPr lang="en-GB" dirty="0" err="1">
                <a:solidFill>
                  <a:schemeClr val="bg2">
                    <a:lumMod val="10000"/>
                  </a:schemeClr>
                </a:solidFill>
              </a:rPr>
              <a:t>ut</a:t>
            </a:r>
            <a:r>
              <a:rPr lang="en-GB" dirty="0">
                <a:solidFill>
                  <a:schemeClr val="bg2">
                    <a:lumMod val="10000"/>
                  </a:schemeClr>
                </a:solidFill>
              </a:rPr>
              <a:t> </a:t>
            </a:r>
            <a:r>
              <a:rPr lang="en-GB" dirty="0" err="1">
                <a:solidFill>
                  <a:schemeClr val="bg2">
                    <a:lumMod val="10000"/>
                  </a:schemeClr>
                </a:solidFill>
              </a:rPr>
              <a:t>bibendum</a:t>
            </a:r>
            <a:r>
              <a:rPr lang="en-GB" dirty="0">
                <a:solidFill>
                  <a:schemeClr val="bg2">
                    <a:lumMod val="10000"/>
                  </a:schemeClr>
                </a:solidFill>
              </a:rPr>
              <a:t> </a:t>
            </a:r>
            <a:r>
              <a:rPr lang="en-GB" dirty="0" err="1">
                <a:solidFill>
                  <a:schemeClr val="bg2">
                    <a:lumMod val="10000"/>
                  </a:schemeClr>
                </a:solidFill>
              </a:rPr>
              <a:t>est</a:t>
            </a:r>
            <a:r>
              <a:rPr lang="en-GB" dirty="0">
                <a:solidFill>
                  <a:schemeClr val="bg2">
                    <a:lumMod val="10000"/>
                  </a:schemeClr>
                </a:solidFill>
              </a:rPr>
              <a:t>, sit </a:t>
            </a:r>
            <a:r>
              <a:rPr lang="en-GB" dirty="0" err="1">
                <a:solidFill>
                  <a:schemeClr val="bg2">
                    <a:lumMod val="10000"/>
                  </a:schemeClr>
                </a:solidFill>
              </a:rPr>
              <a:t>amet</a:t>
            </a:r>
            <a:r>
              <a:rPr lang="en-GB" dirty="0">
                <a:solidFill>
                  <a:schemeClr val="bg2">
                    <a:lumMod val="10000"/>
                  </a:schemeClr>
                </a:solidFill>
              </a:rPr>
              <a:t> </a:t>
            </a:r>
            <a:r>
              <a:rPr lang="en-GB" dirty="0" err="1">
                <a:solidFill>
                  <a:schemeClr val="bg2">
                    <a:lumMod val="10000"/>
                  </a:schemeClr>
                </a:solidFill>
              </a:rPr>
              <a:t>volutpat</a:t>
            </a:r>
            <a:r>
              <a:rPr lang="en-GB" dirty="0">
                <a:solidFill>
                  <a:schemeClr val="bg2">
                    <a:lumMod val="10000"/>
                  </a:schemeClr>
                </a:solidFill>
              </a:rPr>
              <a:t> </a:t>
            </a:r>
            <a:r>
              <a:rPr lang="en-GB" dirty="0" err="1">
                <a:solidFill>
                  <a:schemeClr val="bg2">
                    <a:lumMod val="10000"/>
                  </a:schemeClr>
                </a:solidFill>
              </a:rPr>
              <a:t>nulla</a:t>
            </a:r>
            <a:r>
              <a:rPr lang="en-GB" dirty="0">
                <a:solidFill>
                  <a:schemeClr val="bg2">
                    <a:lumMod val="10000"/>
                  </a:schemeClr>
                </a:solidFill>
              </a:rPr>
              <a:t>. </a:t>
            </a:r>
            <a:r>
              <a:rPr lang="en-GB" dirty="0" err="1">
                <a:solidFill>
                  <a:schemeClr val="bg2">
                    <a:lumMod val="10000"/>
                  </a:schemeClr>
                </a:solidFill>
              </a:rPr>
              <a:t>Etiam</a:t>
            </a:r>
            <a:r>
              <a:rPr lang="en-GB" dirty="0">
                <a:solidFill>
                  <a:schemeClr val="bg2">
                    <a:lumMod val="10000"/>
                  </a:schemeClr>
                </a:solidFill>
              </a:rPr>
              <a:t> </a:t>
            </a:r>
            <a:r>
              <a:rPr lang="en-GB" dirty="0" err="1">
                <a:solidFill>
                  <a:schemeClr val="bg2">
                    <a:lumMod val="10000"/>
                  </a:schemeClr>
                </a:solidFill>
              </a:rPr>
              <a:t>feugiat</a:t>
            </a:r>
            <a:r>
              <a:rPr lang="en-GB" dirty="0">
                <a:solidFill>
                  <a:schemeClr val="bg2">
                    <a:lumMod val="10000"/>
                  </a:schemeClr>
                </a:solidFill>
              </a:rPr>
              <a:t> </a:t>
            </a:r>
            <a:r>
              <a:rPr lang="en-GB" dirty="0" err="1">
                <a:solidFill>
                  <a:schemeClr val="bg2">
                    <a:lumMod val="10000"/>
                  </a:schemeClr>
                </a:solidFill>
              </a:rPr>
              <a:t>euismod</a:t>
            </a:r>
            <a:r>
              <a:rPr lang="en-GB" dirty="0">
                <a:solidFill>
                  <a:schemeClr val="bg2">
                    <a:lumMod val="10000"/>
                  </a:schemeClr>
                </a:solidFill>
              </a:rPr>
              <a:t> </a:t>
            </a:r>
            <a:r>
              <a:rPr lang="en-GB" dirty="0" err="1">
                <a:solidFill>
                  <a:schemeClr val="bg2">
                    <a:lumMod val="10000"/>
                  </a:schemeClr>
                </a:solidFill>
              </a:rPr>
              <a:t>commodo</a:t>
            </a:r>
            <a:r>
              <a:rPr lang="en-GB" dirty="0">
                <a:solidFill>
                  <a:schemeClr val="bg2">
                    <a:lumMod val="10000"/>
                  </a:schemeClr>
                </a:solidFill>
              </a:rPr>
              <a:t>.</a:t>
            </a:r>
          </a:p>
        </p:txBody>
      </p:sp>
    </p:spTree>
    <p:extLst>
      <p:ext uri="{BB962C8B-B14F-4D97-AF65-F5344CB8AC3E}">
        <p14:creationId xmlns:p14="http://schemas.microsoft.com/office/powerpoint/2010/main" val="1503638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712381" y="-4126"/>
            <a:ext cx="7713055" cy="514762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468313" y="445770"/>
            <a:ext cx="4088448" cy="4251960"/>
          </a:xfrm>
          <a:prstGeom prst="rect">
            <a:avLst/>
          </a:prstGeom>
          <a:solidFill>
            <a:srgbClr val="E2EEEE">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Ins="216000" rtlCol="0" anchor="ctr"/>
          <a:lstStyle/>
          <a:p>
            <a:pPr algn="ctr"/>
            <a:r>
              <a:rPr lang="fi-FI" sz="2800" dirty="0">
                <a:solidFill>
                  <a:schemeClr val="bg2">
                    <a:lumMod val="10000"/>
                  </a:schemeClr>
                </a:solidFill>
                <a:latin typeface="+mj-lt"/>
              </a:rPr>
              <a:t>Praesent mattis</a:t>
            </a:r>
            <a:endParaRPr lang="en-FI" sz="2800" dirty="0">
              <a:solidFill>
                <a:schemeClr val="bg2">
                  <a:lumMod val="10000"/>
                </a:schemeClr>
              </a:solidFill>
              <a:latin typeface="+mj-lt"/>
            </a:endParaRPr>
          </a:p>
          <a:p>
            <a:pPr algn="ctr"/>
            <a:endParaRPr lang="en-GB" dirty="0">
              <a:solidFill>
                <a:schemeClr val="bg2">
                  <a:lumMod val="10000"/>
                </a:schemeClr>
              </a:solidFill>
            </a:endParaRPr>
          </a:p>
          <a:p>
            <a:r>
              <a:rPr lang="en-GB" dirty="0">
                <a:solidFill>
                  <a:schemeClr val="bg2">
                    <a:lumMod val="10000"/>
                  </a:schemeClr>
                </a:solidFill>
              </a:rPr>
              <a:t>Integer </a:t>
            </a:r>
            <a:r>
              <a:rPr lang="en-GB" dirty="0" err="1">
                <a:solidFill>
                  <a:schemeClr val="bg2">
                    <a:lumMod val="10000"/>
                  </a:schemeClr>
                </a:solidFill>
              </a:rPr>
              <a:t>sollicitudin</a:t>
            </a:r>
            <a:r>
              <a:rPr lang="en-GB" dirty="0">
                <a:solidFill>
                  <a:schemeClr val="bg2">
                    <a:lumMod val="10000"/>
                  </a:schemeClr>
                </a:solidFill>
              </a:rPr>
              <a:t> </a:t>
            </a:r>
            <a:r>
              <a:rPr lang="en-GB" dirty="0" err="1">
                <a:solidFill>
                  <a:schemeClr val="bg2">
                    <a:lumMod val="10000"/>
                  </a:schemeClr>
                </a:solidFill>
              </a:rPr>
              <a:t>nunc</a:t>
            </a:r>
            <a:r>
              <a:rPr lang="en-GB" dirty="0">
                <a:solidFill>
                  <a:schemeClr val="bg2">
                    <a:lumMod val="10000"/>
                  </a:schemeClr>
                </a:solidFill>
              </a:rPr>
              <a:t> </a:t>
            </a:r>
            <a:r>
              <a:rPr lang="en-GB" dirty="0" err="1">
                <a:solidFill>
                  <a:schemeClr val="bg2">
                    <a:lumMod val="10000"/>
                  </a:schemeClr>
                </a:solidFill>
              </a:rPr>
              <a:t>augue</a:t>
            </a:r>
            <a:r>
              <a:rPr lang="en-GB" dirty="0">
                <a:solidFill>
                  <a:schemeClr val="bg2">
                    <a:lumMod val="10000"/>
                  </a:schemeClr>
                </a:solidFill>
              </a:rPr>
              <a:t>, </a:t>
            </a:r>
            <a:r>
              <a:rPr lang="en-GB" dirty="0" err="1">
                <a:solidFill>
                  <a:schemeClr val="bg2">
                    <a:lumMod val="10000"/>
                  </a:schemeClr>
                </a:solidFill>
              </a:rPr>
              <a:t>vel</a:t>
            </a:r>
            <a:r>
              <a:rPr lang="en-GB" dirty="0">
                <a:solidFill>
                  <a:schemeClr val="bg2">
                    <a:lumMod val="10000"/>
                  </a:schemeClr>
                </a:solidFill>
              </a:rPr>
              <a:t> </a:t>
            </a:r>
            <a:r>
              <a:rPr lang="en-GB" dirty="0" err="1">
                <a:solidFill>
                  <a:schemeClr val="bg2">
                    <a:lumMod val="10000"/>
                  </a:schemeClr>
                </a:solidFill>
              </a:rPr>
              <a:t>venenatis</a:t>
            </a:r>
            <a:r>
              <a:rPr lang="en-GB" dirty="0">
                <a:solidFill>
                  <a:schemeClr val="bg2">
                    <a:lumMod val="10000"/>
                  </a:schemeClr>
                </a:solidFill>
              </a:rPr>
              <a:t> ipsum lacinia id. </a:t>
            </a:r>
            <a:r>
              <a:rPr lang="en-GB" dirty="0" err="1">
                <a:solidFill>
                  <a:schemeClr val="bg2">
                    <a:lumMod val="10000"/>
                  </a:schemeClr>
                </a:solidFill>
              </a:rPr>
              <a:t>Phasellus</a:t>
            </a:r>
            <a:r>
              <a:rPr lang="en-GB" dirty="0">
                <a:solidFill>
                  <a:schemeClr val="bg2">
                    <a:lumMod val="10000"/>
                  </a:schemeClr>
                </a:solidFill>
              </a:rPr>
              <a:t> </a:t>
            </a:r>
            <a:r>
              <a:rPr lang="en-GB" dirty="0" err="1">
                <a:solidFill>
                  <a:schemeClr val="bg2">
                    <a:lumMod val="10000"/>
                  </a:schemeClr>
                </a:solidFill>
              </a:rPr>
              <a:t>facilisis</a:t>
            </a:r>
            <a:r>
              <a:rPr lang="en-GB" dirty="0">
                <a:solidFill>
                  <a:schemeClr val="bg2">
                    <a:lumMod val="10000"/>
                  </a:schemeClr>
                </a:solidFill>
              </a:rPr>
              <a:t> pulvinar lorem, vitae </a:t>
            </a:r>
            <a:r>
              <a:rPr lang="en-GB" dirty="0" err="1">
                <a:solidFill>
                  <a:schemeClr val="bg2">
                    <a:lumMod val="10000"/>
                  </a:schemeClr>
                </a:solidFill>
              </a:rPr>
              <a:t>mattis</a:t>
            </a:r>
            <a:r>
              <a:rPr lang="en-GB" dirty="0">
                <a:solidFill>
                  <a:schemeClr val="bg2">
                    <a:lumMod val="10000"/>
                  </a:schemeClr>
                </a:solidFill>
              </a:rPr>
              <a:t> ex </a:t>
            </a:r>
            <a:r>
              <a:rPr lang="en-GB" dirty="0" err="1">
                <a:solidFill>
                  <a:schemeClr val="bg2">
                    <a:lumMod val="10000"/>
                  </a:schemeClr>
                </a:solidFill>
              </a:rPr>
              <a:t>molestie</a:t>
            </a:r>
            <a:r>
              <a:rPr lang="en-GB" dirty="0">
                <a:solidFill>
                  <a:schemeClr val="bg2">
                    <a:lumMod val="10000"/>
                  </a:schemeClr>
                </a:solidFill>
              </a:rPr>
              <a:t> pulvinar. </a:t>
            </a:r>
            <a:r>
              <a:rPr lang="en-GB" dirty="0" err="1">
                <a:solidFill>
                  <a:schemeClr val="bg2">
                    <a:lumMod val="10000"/>
                  </a:schemeClr>
                </a:solidFill>
              </a:rPr>
              <a:t>Suspendisse</a:t>
            </a:r>
            <a:r>
              <a:rPr lang="en-GB" dirty="0">
                <a:solidFill>
                  <a:schemeClr val="bg2">
                    <a:lumMod val="10000"/>
                  </a:schemeClr>
                </a:solidFill>
              </a:rPr>
              <a:t> </a:t>
            </a:r>
            <a:r>
              <a:rPr lang="en-GB" dirty="0" err="1">
                <a:solidFill>
                  <a:schemeClr val="bg2">
                    <a:lumMod val="10000"/>
                  </a:schemeClr>
                </a:solidFill>
              </a:rPr>
              <a:t>consectetur</a:t>
            </a:r>
            <a:r>
              <a:rPr lang="en-GB" dirty="0">
                <a:solidFill>
                  <a:schemeClr val="bg2">
                    <a:lumMod val="10000"/>
                  </a:schemeClr>
                </a:solidFill>
              </a:rPr>
              <a:t>, </a:t>
            </a:r>
            <a:r>
              <a:rPr lang="en-GB" dirty="0" err="1">
                <a:solidFill>
                  <a:schemeClr val="bg2">
                    <a:lumMod val="10000"/>
                  </a:schemeClr>
                </a:solidFill>
              </a:rPr>
              <a:t>massa</a:t>
            </a:r>
            <a:r>
              <a:rPr lang="en-GB" dirty="0">
                <a:solidFill>
                  <a:schemeClr val="bg2">
                    <a:lumMod val="10000"/>
                  </a:schemeClr>
                </a:solidFill>
              </a:rPr>
              <a:t> in </a:t>
            </a:r>
            <a:r>
              <a:rPr lang="en-GB" dirty="0" err="1">
                <a:solidFill>
                  <a:schemeClr val="bg2">
                    <a:lumMod val="10000"/>
                  </a:schemeClr>
                </a:solidFill>
              </a:rPr>
              <a:t>congue</a:t>
            </a:r>
            <a:r>
              <a:rPr lang="en-GB" dirty="0">
                <a:solidFill>
                  <a:schemeClr val="bg2">
                    <a:lumMod val="10000"/>
                  </a:schemeClr>
                </a:solidFill>
              </a:rPr>
              <a:t> </a:t>
            </a:r>
            <a:r>
              <a:rPr lang="en-GB" dirty="0" err="1">
                <a:solidFill>
                  <a:schemeClr val="bg2">
                    <a:lumMod val="10000"/>
                  </a:schemeClr>
                </a:solidFill>
              </a:rPr>
              <a:t>tincidunt</a:t>
            </a:r>
            <a:r>
              <a:rPr lang="en-GB" dirty="0">
                <a:solidFill>
                  <a:schemeClr val="bg2">
                    <a:lumMod val="10000"/>
                  </a:schemeClr>
                </a:solidFill>
              </a:rPr>
              <a:t>, libero </a:t>
            </a:r>
            <a:r>
              <a:rPr lang="en-GB" dirty="0" err="1">
                <a:solidFill>
                  <a:schemeClr val="bg2">
                    <a:lumMod val="10000"/>
                  </a:schemeClr>
                </a:solidFill>
              </a:rPr>
              <a:t>nisl</a:t>
            </a:r>
            <a:r>
              <a:rPr lang="en-GB" dirty="0">
                <a:solidFill>
                  <a:schemeClr val="bg2">
                    <a:lumMod val="10000"/>
                  </a:schemeClr>
                </a:solidFill>
              </a:rPr>
              <a:t> </a:t>
            </a:r>
            <a:r>
              <a:rPr lang="en-GB" dirty="0" err="1">
                <a:solidFill>
                  <a:schemeClr val="bg2">
                    <a:lumMod val="10000"/>
                  </a:schemeClr>
                </a:solidFill>
              </a:rPr>
              <a:t>sodales</a:t>
            </a:r>
            <a:r>
              <a:rPr lang="en-GB" dirty="0">
                <a:solidFill>
                  <a:schemeClr val="bg2">
                    <a:lumMod val="10000"/>
                  </a:schemeClr>
                </a:solidFill>
              </a:rPr>
              <a:t> </a:t>
            </a:r>
            <a:r>
              <a:rPr lang="en-GB" dirty="0" err="1">
                <a:solidFill>
                  <a:schemeClr val="bg2">
                    <a:lumMod val="10000"/>
                  </a:schemeClr>
                </a:solidFill>
              </a:rPr>
              <a:t>enim</a:t>
            </a:r>
            <a:r>
              <a:rPr lang="en-GB" dirty="0">
                <a:solidFill>
                  <a:schemeClr val="bg2">
                    <a:lumMod val="10000"/>
                  </a:schemeClr>
                </a:solidFill>
              </a:rPr>
              <a:t>, vitae </a:t>
            </a:r>
            <a:r>
              <a:rPr lang="en-GB" dirty="0" err="1">
                <a:solidFill>
                  <a:schemeClr val="bg2">
                    <a:lumMod val="10000"/>
                  </a:schemeClr>
                </a:solidFill>
              </a:rPr>
              <a:t>interdum</a:t>
            </a:r>
            <a:r>
              <a:rPr lang="en-GB" dirty="0">
                <a:solidFill>
                  <a:schemeClr val="bg2">
                    <a:lumMod val="10000"/>
                  </a:schemeClr>
                </a:solidFill>
              </a:rPr>
              <a:t> nisi </a:t>
            </a:r>
            <a:r>
              <a:rPr lang="en-GB" dirty="0" err="1">
                <a:solidFill>
                  <a:schemeClr val="bg2">
                    <a:lumMod val="10000"/>
                  </a:schemeClr>
                </a:solidFill>
              </a:rPr>
              <a:t>enim</a:t>
            </a:r>
            <a:r>
              <a:rPr lang="en-GB" dirty="0">
                <a:solidFill>
                  <a:schemeClr val="bg2">
                    <a:lumMod val="10000"/>
                  </a:schemeClr>
                </a:solidFill>
              </a:rPr>
              <a:t> et </a:t>
            </a:r>
            <a:r>
              <a:rPr lang="en-GB" dirty="0" err="1">
                <a:solidFill>
                  <a:schemeClr val="bg2">
                    <a:lumMod val="10000"/>
                  </a:schemeClr>
                </a:solidFill>
              </a:rPr>
              <a:t>risus</a:t>
            </a:r>
            <a:r>
              <a:rPr lang="en-GB" dirty="0">
                <a:solidFill>
                  <a:schemeClr val="bg2">
                    <a:lumMod val="10000"/>
                  </a:schemeClr>
                </a:solidFill>
              </a:rPr>
              <a:t>. </a:t>
            </a:r>
            <a:r>
              <a:rPr lang="en-GB" dirty="0" err="1">
                <a:solidFill>
                  <a:schemeClr val="bg2">
                    <a:lumMod val="10000"/>
                  </a:schemeClr>
                </a:solidFill>
              </a:rPr>
              <a:t>Mauris</a:t>
            </a:r>
            <a:r>
              <a:rPr lang="en-GB" dirty="0">
                <a:solidFill>
                  <a:schemeClr val="bg2">
                    <a:lumMod val="10000"/>
                  </a:schemeClr>
                </a:solidFill>
              </a:rPr>
              <a:t> </a:t>
            </a:r>
            <a:r>
              <a:rPr lang="en-GB" dirty="0" err="1">
                <a:solidFill>
                  <a:schemeClr val="bg2">
                    <a:lumMod val="10000"/>
                  </a:schemeClr>
                </a:solidFill>
              </a:rPr>
              <a:t>eu</a:t>
            </a:r>
            <a:r>
              <a:rPr lang="en-GB" dirty="0">
                <a:solidFill>
                  <a:schemeClr val="bg2">
                    <a:lumMod val="10000"/>
                  </a:schemeClr>
                </a:solidFill>
              </a:rPr>
              <a:t> dictum ante, porta </a:t>
            </a:r>
            <a:r>
              <a:rPr lang="en-GB" dirty="0" err="1">
                <a:solidFill>
                  <a:schemeClr val="bg2">
                    <a:lumMod val="10000"/>
                  </a:schemeClr>
                </a:solidFill>
              </a:rPr>
              <a:t>interdum</a:t>
            </a:r>
            <a:r>
              <a:rPr lang="en-GB" dirty="0">
                <a:solidFill>
                  <a:schemeClr val="bg2">
                    <a:lumMod val="10000"/>
                  </a:schemeClr>
                </a:solidFill>
              </a:rPr>
              <a:t> </a:t>
            </a:r>
            <a:r>
              <a:rPr lang="en-GB" dirty="0" err="1">
                <a:solidFill>
                  <a:schemeClr val="bg2">
                    <a:lumMod val="10000"/>
                  </a:schemeClr>
                </a:solidFill>
              </a:rPr>
              <a:t>dolor</a:t>
            </a:r>
            <a:r>
              <a:rPr lang="en-GB" dirty="0">
                <a:solidFill>
                  <a:schemeClr val="bg2">
                    <a:lumMod val="10000"/>
                  </a:schemeClr>
                </a:solidFill>
              </a:rPr>
              <a:t>.</a:t>
            </a:r>
          </a:p>
        </p:txBody>
      </p:sp>
    </p:spTree>
    <p:extLst>
      <p:ext uri="{BB962C8B-B14F-4D97-AF65-F5344CB8AC3E}">
        <p14:creationId xmlns:p14="http://schemas.microsoft.com/office/powerpoint/2010/main" val="15036389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622005" y="3418"/>
            <a:ext cx="7917591" cy="514811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p:nvSpPr>
        <p:spPr>
          <a:xfrm>
            <a:off x="468313" y="445770"/>
            <a:ext cx="4088448" cy="4251960"/>
          </a:xfrm>
          <a:prstGeom prst="rect">
            <a:avLst/>
          </a:prstGeom>
          <a:solidFill>
            <a:srgbClr val="CFE2B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Ins="216000" rtlCol="0" anchor="ctr"/>
          <a:lstStyle/>
          <a:p>
            <a:pPr algn="ctr"/>
            <a:r>
              <a:rPr lang="fi-FI" sz="2800" dirty="0">
                <a:solidFill>
                  <a:schemeClr val="bg2">
                    <a:lumMod val="10000"/>
                  </a:schemeClr>
                </a:solidFill>
                <a:latin typeface="+mj-lt"/>
              </a:rPr>
              <a:t>Interdum et malesuada</a:t>
            </a:r>
            <a:endParaRPr lang="en-FI" sz="2800" dirty="0">
              <a:solidFill>
                <a:schemeClr val="bg2">
                  <a:lumMod val="10000"/>
                </a:schemeClr>
              </a:solidFill>
              <a:latin typeface="+mj-lt"/>
            </a:endParaRPr>
          </a:p>
          <a:p>
            <a:pPr algn="ctr"/>
            <a:endParaRPr lang="fi-FI" dirty="0">
              <a:solidFill>
                <a:schemeClr val="bg2">
                  <a:lumMod val="10000"/>
                </a:schemeClr>
              </a:solidFill>
            </a:endParaRPr>
          </a:p>
          <a:p>
            <a:r>
              <a:rPr lang="fi-FI" dirty="0">
                <a:solidFill>
                  <a:schemeClr val="bg2">
                    <a:lumMod val="10000"/>
                  </a:schemeClr>
                </a:solidFill>
              </a:rPr>
              <a:t>In sed ipsum enim. Aenean ornare, mauris ac porttitor vestibulum, nisl justo bibendum quam, nec lacinia urna neque nec nisi. Quisque congue orci ac ornare luctus. Sed sit amet suscipit felis, sed rutrum mi. Integer in libero pharetra tellus imperdiet pharetra nec vel nisi. Quisque consequat velit quis nisi egestas, non maximus nunc dignissim.</a:t>
            </a:r>
            <a:endParaRPr lang="en-GB" dirty="0">
              <a:solidFill>
                <a:schemeClr val="bg2">
                  <a:lumMod val="10000"/>
                </a:schemeClr>
              </a:solidFill>
            </a:endParaRPr>
          </a:p>
        </p:txBody>
      </p:sp>
    </p:spTree>
    <p:extLst>
      <p:ext uri="{BB962C8B-B14F-4D97-AF65-F5344CB8AC3E}">
        <p14:creationId xmlns:p14="http://schemas.microsoft.com/office/powerpoint/2010/main" val="1503638970"/>
      </p:ext>
    </p:extLst>
  </p:cSld>
  <p:clrMapOvr>
    <a:masterClrMapping/>
  </p:clrMapOvr>
</p:sld>
</file>

<file path=ppt/theme/theme1.xml><?xml version="1.0" encoding="utf-8"?>
<a:theme xmlns:a="http://schemas.openxmlformats.org/drawingml/2006/main" name="Main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CMark 8">
      <a:majorFont>
        <a:latin typeface="Rockwell"/>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v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CMark 8">
      <a:majorFont>
        <a:latin typeface="Rockwell"/>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ections and imag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CMark 8">
      <a:majorFont>
        <a:latin typeface="Rockwell"/>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3381</TotalTime>
  <Words>779</Words>
  <PresentationFormat>On-screen Show (16:9)</PresentationFormat>
  <Paragraphs>69</Paragraphs>
  <Slides>31</Slides>
  <Notes>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31</vt:i4>
      </vt:variant>
    </vt:vector>
  </HeadingPairs>
  <TitlesOfParts>
    <vt:vector size="39" baseType="lpstr">
      <vt:lpstr>Arial</vt:lpstr>
      <vt:lpstr>Calibri</vt:lpstr>
      <vt:lpstr>Franklin Gothic Book</vt:lpstr>
      <vt:lpstr>Georgia</vt:lpstr>
      <vt:lpstr>Rockwell</vt:lpstr>
      <vt:lpstr>Main theme</vt:lpstr>
      <vt:lpstr>Cover</vt:lpstr>
      <vt:lpstr>Sections and images</vt:lpstr>
      <vt:lpstr>Lorem ipsum dolor</vt:lpstr>
      <vt:lpstr>PowerPoint Presentation</vt:lpstr>
      <vt:lpstr>Morbi rhoncus in</vt:lpstr>
      <vt:lpstr>Vestibulum ante ipsum primis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Lorem ipsum dolor</vt:lpstr>
      <vt:lpstr>PowerPoint Presentation</vt:lpstr>
      <vt:lpstr>Praesent dapibus nunc</vt:lpstr>
      <vt:lpstr>Vestibulum ante ipsum primis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2013-02-27T08:18:23Z</dcterms:created>
  <dcterms:modified xsi:type="dcterms:W3CDTF">2021-04-13T06:16:59Z</dcterms:modified>
</cp:coreProperties>
</file>

<file path=docProps/thumbnail.jpeg>
</file>